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D6B58-3899-3A48-A910-3AC8F2C53F46}" v="515" dt="2025-02-04T20:22:0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4709"/>
  </p:normalViewPr>
  <p:slideViewPr>
    <p:cSldViewPr snapToGrid="0" showGuides="1">
      <p:cViewPr varScale="1">
        <p:scale>
          <a:sx n="183" d="100"/>
          <a:sy n="183" d="100"/>
        </p:scale>
        <p:origin x="2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FA53A-D30D-0547-8877-817C6E9C046C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4132-B7EB-DA43-9880-17552A30EF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70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gfa-radiology-solutions/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18.png"/><Relationship Id="rId17" Type="http://schemas.openxmlformats.org/officeDocument/2006/relationships/hyperlink" Target="https://x.com/AgfaRadiology" TargetMode="External"/><Relationship Id="rId2" Type="http://schemas.openxmlformats.org/officeDocument/2006/relationships/hyperlink" Target="https://www.facebook.com/agfaradiologysolutions" TargetMode="External"/><Relationship Id="rId16" Type="http://schemas.openxmlformats.org/officeDocument/2006/relationships/image" Target="../media/image21.svg"/><Relationship Id="rId20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hyperlink" Target="https://www.instagram.com/agfaradiologysolutions/" TargetMode="External"/><Relationship Id="rId5" Type="http://schemas.openxmlformats.org/officeDocument/2006/relationships/hyperlink" Target="https://www.youtube.com/channel/UCQtIRvwtmG1bhmAW9BXgjjw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7.svg"/><Relationship Id="rId19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open.spotify.com/show/6ItJJN048fxXjeMsujfmBl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5">
            <a:extLst>
              <a:ext uri="{FF2B5EF4-FFF2-40B4-BE49-F238E27FC236}">
                <a16:creationId xmlns:a16="http://schemas.microsoft.com/office/drawing/2014/main" id="{7AA5EAB0-DE1C-0E19-B0CC-A67908D5E7C2}"/>
              </a:ext>
            </a:extLst>
          </p:cNvPr>
          <p:cNvSpPr/>
          <p:nvPr userDrawn="1"/>
        </p:nvSpPr>
        <p:spPr>
          <a:xfrm>
            <a:off x="524006" y="1878121"/>
            <a:ext cx="2568884" cy="1523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Choose</a:t>
            </a: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 ANOTHER SLIDE LAYOUT</a:t>
            </a:r>
          </a:p>
        </p:txBody>
      </p:sp>
      <p:sp>
        <p:nvSpPr>
          <p:cNvPr id="4" name="Rechthoek 36">
            <a:extLst>
              <a:ext uri="{FF2B5EF4-FFF2-40B4-BE49-F238E27FC236}">
                <a16:creationId xmlns:a16="http://schemas.microsoft.com/office/drawing/2014/main" id="{160882DA-7EB7-927C-91FF-46F7F761721E}"/>
              </a:ext>
            </a:extLst>
          </p:cNvPr>
          <p:cNvSpPr/>
          <p:nvPr userDrawn="1"/>
        </p:nvSpPr>
        <p:spPr>
          <a:xfrm>
            <a:off x="524006" y="2163336"/>
            <a:ext cx="2568884" cy="4154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U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Layout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button under the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‘Home’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tab to select the desired slide layout for your EXISTING slide.</a:t>
            </a:r>
          </a:p>
        </p:txBody>
      </p:sp>
      <p:sp>
        <p:nvSpPr>
          <p:cNvPr id="5" name="Rechthoek 37">
            <a:extLst>
              <a:ext uri="{FF2B5EF4-FFF2-40B4-BE49-F238E27FC236}">
                <a16:creationId xmlns:a16="http://schemas.microsoft.com/office/drawing/2014/main" id="{1A1C7BDF-9FF9-CC7A-00FA-3E63312952F3}"/>
              </a:ext>
            </a:extLst>
          </p:cNvPr>
          <p:cNvSpPr/>
          <p:nvPr userDrawn="1"/>
        </p:nvSpPr>
        <p:spPr>
          <a:xfrm>
            <a:off x="980501" y="2728378"/>
            <a:ext cx="1390942" cy="515958"/>
          </a:xfrm>
          <a:prstGeom prst="rect">
            <a:avLst/>
          </a:prstGeom>
          <a:solidFill>
            <a:srgbClr val="F9E2D9"/>
          </a:solidFill>
          <a:ln w="12700"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800" b="0" i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Rechthoek 38">
            <a:extLst>
              <a:ext uri="{FF2B5EF4-FFF2-40B4-BE49-F238E27FC236}">
                <a16:creationId xmlns:a16="http://schemas.microsoft.com/office/drawing/2014/main" id="{D2BC62E3-F6AD-4598-C0EB-79EFCD6FA96D}"/>
              </a:ext>
            </a:extLst>
          </p:cNvPr>
          <p:cNvSpPr/>
          <p:nvPr userDrawn="1"/>
        </p:nvSpPr>
        <p:spPr>
          <a:xfrm>
            <a:off x="986736" y="2975913"/>
            <a:ext cx="1384707" cy="26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pSp>
        <p:nvGrpSpPr>
          <p:cNvPr id="7" name="Groep 39">
            <a:extLst>
              <a:ext uri="{FF2B5EF4-FFF2-40B4-BE49-F238E27FC236}">
                <a16:creationId xmlns:a16="http://schemas.microsoft.com/office/drawing/2014/main" id="{667E6553-C5B1-E946-E4E1-E14F205A95F2}"/>
              </a:ext>
            </a:extLst>
          </p:cNvPr>
          <p:cNvGrpSpPr/>
          <p:nvPr userDrawn="1"/>
        </p:nvGrpSpPr>
        <p:grpSpPr>
          <a:xfrm>
            <a:off x="1062451" y="2789715"/>
            <a:ext cx="155951" cy="131922"/>
            <a:chOff x="12968836" y="3354170"/>
            <a:chExt cx="404806" cy="342433"/>
          </a:xfrm>
        </p:grpSpPr>
        <p:sp>
          <p:nvSpPr>
            <p:cNvPr id="25" name="Rechthoek: afgeronde hoeken 61">
              <a:extLst>
                <a:ext uri="{FF2B5EF4-FFF2-40B4-BE49-F238E27FC236}">
                  <a16:creationId xmlns:a16="http://schemas.microsoft.com/office/drawing/2014/main" id="{2BAE3917-47CF-A963-46CF-1FB384913FAD}"/>
                </a:ext>
              </a:extLst>
            </p:cNvPr>
            <p:cNvSpPr/>
            <p:nvPr userDrawn="1"/>
          </p:nvSpPr>
          <p:spPr>
            <a:xfrm>
              <a:off x="12968836" y="3354170"/>
              <a:ext cx="404806" cy="342433"/>
            </a:xfrm>
            <a:prstGeom prst="roundRect">
              <a:avLst>
                <a:gd name="adj" fmla="val 2911"/>
              </a:avLst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6" name="Rechthoek 58">
              <a:extLst>
                <a:ext uri="{FF2B5EF4-FFF2-40B4-BE49-F238E27FC236}">
                  <a16:creationId xmlns:a16="http://schemas.microsoft.com/office/drawing/2014/main" id="{9501F24D-CAEA-8CEE-D62A-E3BBB455EBAB}"/>
                </a:ext>
              </a:extLst>
            </p:cNvPr>
            <p:cNvSpPr/>
            <p:nvPr userDrawn="1"/>
          </p:nvSpPr>
          <p:spPr>
            <a:xfrm>
              <a:off x="13025180" y="3401181"/>
              <a:ext cx="305213" cy="41563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7" name="Rechthoek 59">
              <a:extLst>
                <a:ext uri="{FF2B5EF4-FFF2-40B4-BE49-F238E27FC236}">
                  <a16:creationId xmlns:a16="http://schemas.microsoft.com/office/drawing/2014/main" id="{D6CC6C50-AB57-6FE1-B63F-1411C14C318B}"/>
                </a:ext>
              </a:extLst>
            </p:cNvPr>
            <p:cNvSpPr/>
            <p:nvPr userDrawn="1"/>
          </p:nvSpPr>
          <p:spPr>
            <a:xfrm>
              <a:off x="13025181" y="3471575"/>
              <a:ext cx="118778" cy="181691"/>
            </a:xfrm>
            <a:prstGeom prst="rect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8" name="Rechthoek 60">
              <a:extLst>
                <a:ext uri="{FF2B5EF4-FFF2-40B4-BE49-F238E27FC236}">
                  <a16:creationId xmlns:a16="http://schemas.microsoft.com/office/drawing/2014/main" id="{DF66C679-F74A-3A6D-CCA1-4C5E275B88F6}"/>
                </a:ext>
              </a:extLst>
            </p:cNvPr>
            <p:cNvSpPr/>
            <p:nvPr userDrawn="1"/>
          </p:nvSpPr>
          <p:spPr>
            <a:xfrm>
              <a:off x="13180812" y="3481982"/>
              <a:ext cx="13527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29" name="Rechthoek 61">
              <a:extLst>
                <a:ext uri="{FF2B5EF4-FFF2-40B4-BE49-F238E27FC236}">
                  <a16:creationId xmlns:a16="http://schemas.microsoft.com/office/drawing/2014/main" id="{22D32788-8DCF-0416-103C-14BF867F49D5}"/>
                </a:ext>
              </a:extLst>
            </p:cNvPr>
            <p:cNvSpPr/>
            <p:nvPr userDrawn="1"/>
          </p:nvSpPr>
          <p:spPr>
            <a:xfrm>
              <a:off x="13180812" y="3554800"/>
              <a:ext cx="6941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30" name="Rechthoek 62">
              <a:extLst>
                <a:ext uri="{FF2B5EF4-FFF2-40B4-BE49-F238E27FC236}">
                  <a16:creationId xmlns:a16="http://schemas.microsoft.com/office/drawing/2014/main" id="{7A66324C-8805-0C7D-3FAC-C3FC04FBF0D9}"/>
                </a:ext>
              </a:extLst>
            </p:cNvPr>
            <p:cNvSpPr/>
            <p:nvPr userDrawn="1"/>
          </p:nvSpPr>
          <p:spPr>
            <a:xfrm>
              <a:off x="13180812" y="3627618"/>
              <a:ext cx="69418" cy="213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grpSp>
        <p:nvGrpSpPr>
          <p:cNvPr id="8" name="Groep 40">
            <a:extLst>
              <a:ext uri="{FF2B5EF4-FFF2-40B4-BE49-F238E27FC236}">
                <a16:creationId xmlns:a16="http://schemas.microsoft.com/office/drawing/2014/main" id="{F9F48981-3C74-2F8C-783D-27E6369E6617}"/>
              </a:ext>
            </a:extLst>
          </p:cNvPr>
          <p:cNvGrpSpPr/>
          <p:nvPr userDrawn="1"/>
        </p:nvGrpSpPr>
        <p:grpSpPr>
          <a:xfrm>
            <a:off x="1042896" y="3019379"/>
            <a:ext cx="166739" cy="218963"/>
            <a:chOff x="12940828" y="3950597"/>
            <a:chExt cx="432813" cy="568367"/>
          </a:xfrm>
        </p:grpSpPr>
        <p:grpSp>
          <p:nvGrpSpPr>
            <p:cNvPr id="17" name="Groep 49">
              <a:extLst>
                <a:ext uri="{FF2B5EF4-FFF2-40B4-BE49-F238E27FC236}">
                  <a16:creationId xmlns:a16="http://schemas.microsoft.com/office/drawing/2014/main" id="{BECFF58D-2228-B183-C2DD-9E002D87865D}"/>
                </a:ext>
              </a:extLst>
            </p:cNvPr>
            <p:cNvGrpSpPr/>
            <p:nvPr userDrawn="1"/>
          </p:nvGrpSpPr>
          <p:grpSpPr>
            <a:xfrm>
              <a:off x="13000382" y="4006891"/>
              <a:ext cx="373259" cy="315747"/>
              <a:chOff x="12968836" y="3354170"/>
              <a:chExt cx="404806" cy="342433"/>
            </a:xfrm>
          </p:grpSpPr>
          <p:sp>
            <p:nvSpPr>
              <p:cNvPr id="19" name="Rechthoek: afgeronde hoeken 55">
                <a:extLst>
                  <a:ext uri="{FF2B5EF4-FFF2-40B4-BE49-F238E27FC236}">
                    <a16:creationId xmlns:a16="http://schemas.microsoft.com/office/drawing/2014/main" id="{53373CBD-9F7F-E413-ECD8-21C40286FC73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0" name="Rechthoek 52">
                <a:extLst>
                  <a:ext uri="{FF2B5EF4-FFF2-40B4-BE49-F238E27FC236}">
                    <a16:creationId xmlns:a16="http://schemas.microsoft.com/office/drawing/2014/main" id="{2B5FFB39-24A9-9E1E-30C2-E48F5F80A49B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1" name="Rechthoek 53">
                <a:extLst>
                  <a:ext uri="{FF2B5EF4-FFF2-40B4-BE49-F238E27FC236}">
                    <a16:creationId xmlns:a16="http://schemas.microsoft.com/office/drawing/2014/main" id="{A29D5075-B911-A1AB-9548-AE5BD382614E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2" name="Rechthoek 54">
                <a:extLst>
                  <a:ext uri="{FF2B5EF4-FFF2-40B4-BE49-F238E27FC236}">
                    <a16:creationId xmlns:a16="http://schemas.microsoft.com/office/drawing/2014/main" id="{B346D9DF-1052-3720-FE86-C06D250791E6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3" name="Rechthoek 55">
                <a:extLst>
                  <a:ext uri="{FF2B5EF4-FFF2-40B4-BE49-F238E27FC236}">
                    <a16:creationId xmlns:a16="http://schemas.microsoft.com/office/drawing/2014/main" id="{C4A7D001-B014-3F6B-E8E3-84E988ADABB9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24" name="Rechthoek 56">
                <a:extLst>
                  <a:ext uri="{FF2B5EF4-FFF2-40B4-BE49-F238E27FC236}">
                    <a16:creationId xmlns:a16="http://schemas.microsoft.com/office/drawing/2014/main" id="{CA2DB4FA-43A9-AA18-876B-9DD45F2DD124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Montserrat Light" pitchFamily="2" charset="77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18" name="Boog 50">
              <a:extLst>
                <a:ext uri="{FF2B5EF4-FFF2-40B4-BE49-F238E27FC236}">
                  <a16:creationId xmlns:a16="http://schemas.microsoft.com/office/drawing/2014/main" id="{D283E939-244A-D9B5-3EF6-955CAF491B81}"/>
                </a:ext>
              </a:extLst>
            </p:cNvPr>
            <p:cNvSpPr/>
            <p:nvPr userDrawn="1"/>
          </p:nvSpPr>
          <p:spPr>
            <a:xfrm rot="17637075">
              <a:off x="12776155" y="4115270"/>
              <a:ext cx="568367" cy="239021"/>
            </a:xfrm>
            <a:prstGeom prst="arc">
              <a:avLst>
                <a:gd name="adj1" fmla="val 15959368"/>
                <a:gd name="adj2" fmla="val 1354623"/>
              </a:avLst>
            </a:prstGeom>
            <a:noFill/>
            <a:ln w="19050" cap="flat" cmpd="sng" algn="ctr">
              <a:solidFill>
                <a:srgbClr val="4D82B8"/>
              </a:solidFill>
              <a:prstDash val="solid"/>
              <a:headEnd type="arrow" w="med" len="sm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en-GB" sz="2400" b="0" i="0" noProof="0">
                <a:latin typeface="Montserrat Light" pitchFamily="2" charset="77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9" name="Tekstvak 41">
            <a:extLst>
              <a:ext uri="{FF2B5EF4-FFF2-40B4-BE49-F238E27FC236}">
                <a16:creationId xmlns:a16="http://schemas.microsoft.com/office/drawing/2014/main" id="{0A6DCE40-01A2-5577-FD39-21EB5A1F15AC}"/>
              </a:ext>
            </a:extLst>
          </p:cNvPr>
          <p:cNvSpPr txBox="1"/>
          <p:nvPr userDrawn="1"/>
        </p:nvSpPr>
        <p:spPr>
          <a:xfrm>
            <a:off x="1220865" y="2789715"/>
            <a:ext cx="896116" cy="1347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defTabSz="1217512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i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Layout</a:t>
            </a:r>
            <a:endParaRPr lang="en-GB" sz="800" b="0" i="0" kern="1200"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0" name="Tekstvak 42">
            <a:extLst>
              <a:ext uri="{FF2B5EF4-FFF2-40B4-BE49-F238E27FC236}">
                <a16:creationId xmlns:a16="http://schemas.microsoft.com/office/drawing/2014/main" id="{5D19659C-E366-6210-1BF7-31C192F4D5BD}"/>
              </a:ext>
            </a:extLst>
          </p:cNvPr>
          <p:cNvSpPr txBox="1"/>
          <p:nvPr userDrawn="1"/>
        </p:nvSpPr>
        <p:spPr>
          <a:xfrm>
            <a:off x="1207436" y="3042150"/>
            <a:ext cx="1164007" cy="178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defTabSz="1217512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" b="0" kern="1200" noProof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Reset</a:t>
            </a:r>
          </a:p>
        </p:txBody>
      </p:sp>
      <p:sp>
        <p:nvSpPr>
          <p:cNvPr id="11" name="Vrije vorm: vorm 52">
            <a:extLst>
              <a:ext uri="{FF2B5EF4-FFF2-40B4-BE49-F238E27FC236}">
                <a16:creationId xmlns:a16="http://schemas.microsoft.com/office/drawing/2014/main" id="{6B43411B-22E9-7F33-7145-9EF7585CE871}"/>
              </a:ext>
            </a:extLst>
          </p:cNvPr>
          <p:cNvSpPr/>
          <p:nvPr userDrawn="1"/>
        </p:nvSpPr>
        <p:spPr>
          <a:xfrm>
            <a:off x="2073612" y="2807826"/>
            <a:ext cx="97562" cy="180000"/>
          </a:xfrm>
          <a:custGeom>
            <a:avLst/>
            <a:gdLst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41194 w 880280"/>
              <a:gd name="connsiteY2" fmla="*/ 96899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27546 w 880280"/>
              <a:gd name="connsiteY2" fmla="*/ 975815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00250 w 880280"/>
              <a:gd name="connsiteY2" fmla="*/ 100311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11791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498144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280" h="1624084">
                <a:moveTo>
                  <a:pt x="0" y="0"/>
                </a:moveTo>
                <a:lnTo>
                  <a:pt x="0" y="1262418"/>
                </a:lnTo>
                <a:lnTo>
                  <a:pt x="313898" y="996287"/>
                </a:lnTo>
                <a:lnTo>
                  <a:pt x="620973" y="1624084"/>
                </a:lnTo>
                <a:lnTo>
                  <a:pt x="839337" y="1480782"/>
                </a:lnTo>
                <a:lnTo>
                  <a:pt x="498144" y="900753"/>
                </a:lnTo>
                <a:lnTo>
                  <a:pt x="880280" y="893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b="0" i="0" cap="all" baseline="0" noProof="0">
              <a:solidFill>
                <a:schemeClr val="tx1"/>
              </a:solidFill>
              <a:latin typeface="Montserrat Light" pitchFamily="2" charset="77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Rechthoek 45">
            <a:extLst>
              <a:ext uri="{FF2B5EF4-FFF2-40B4-BE49-F238E27FC236}">
                <a16:creationId xmlns:a16="http://schemas.microsoft.com/office/drawing/2014/main" id="{6D842DC4-C08D-5616-5E86-C1A121EB27BD}"/>
              </a:ext>
            </a:extLst>
          </p:cNvPr>
          <p:cNvSpPr/>
          <p:nvPr userDrawn="1"/>
        </p:nvSpPr>
        <p:spPr>
          <a:xfrm>
            <a:off x="524005" y="370827"/>
            <a:ext cx="2568885" cy="18471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180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ADD NEW SLIDE</a:t>
            </a:r>
          </a:p>
        </p:txBody>
      </p:sp>
      <p:sp>
        <p:nvSpPr>
          <p:cNvPr id="13" name="Rechthoek 46">
            <a:extLst>
              <a:ext uri="{FF2B5EF4-FFF2-40B4-BE49-F238E27FC236}">
                <a16:creationId xmlns:a16="http://schemas.microsoft.com/office/drawing/2014/main" id="{45A545C7-0410-572F-ABFC-1CE5D721508C}"/>
              </a:ext>
            </a:extLst>
          </p:cNvPr>
          <p:cNvSpPr/>
          <p:nvPr userDrawn="1"/>
        </p:nvSpPr>
        <p:spPr>
          <a:xfrm>
            <a:off x="524005" y="833538"/>
            <a:ext cx="2568885" cy="4592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Use “New slide” under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‘Home’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tab to select the slide you want to add</a:t>
            </a:r>
          </a:p>
        </p:txBody>
      </p:sp>
      <p:pic>
        <p:nvPicPr>
          <p:cNvPr id="14" name="Afbeelding 47">
            <a:extLst>
              <a:ext uri="{FF2B5EF4-FFF2-40B4-BE49-F238E27FC236}">
                <a16:creationId xmlns:a16="http://schemas.microsoft.com/office/drawing/2014/main" id="{EBFB97A0-5CF6-27D9-28C3-37132675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875" y="1209157"/>
            <a:ext cx="557299" cy="459227"/>
          </a:xfrm>
          <a:prstGeom prst="rect">
            <a:avLst/>
          </a:prstGeom>
        </p:spPr>
      </p:pic>
      <p:sp>
        <p:nvSpPr>
          <p:cNvPr id="15" name="Vrije vorm: vorm 52">
            <a:extLst>
              <a:ext uri="{FF2B5EF4-FFF2-40B4-BE49-F238E27FC236}">
                <a16:creationId xmlns:a16="http://schemas.microsoft.com/office/drawing/2014/main" id="{C0CF167E-3E70-5C27-5BD4-717A7DCFC3A0}"/>
              </a:ext>
            </a:extLst>
          </p:cNvPr>
          <p:cNvSpPr/>
          <p:nvPr userDrawn="1"/>
        </p:nvSpPr>
        <p:spPr>
          <a:xfrm>
            <a:off x="2089747" y="1536177"/>
            <a:ext cx="97562" cy="180000"/>
          </a:xfrm>
          <a:custGeom>
            <a:avLst/>
            <a:gdLst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41194 w 880280"/>
              <a:gd name="connsiteY2" fmla="*/ 96899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27546 w 880280"/>
              <a:gd name="connsiteY2" fmla="*/ 975815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00250 w 880280"/>
              <a:gd name="connsiteY2" fmla="*/ 1003111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25438 w 880280"/>
              <a:gd name="connsiteY5" fmla="*/ 928048 h 1624084"/>
              <a:gd name="connsiteX6" fmla="*/ 511791 w 880280"/>
              <a:gd name="connsiteY6" fmla="*/ 900753 h 1624084"/>
              <a:gd name="connsiteX7" fmla="*/ 880280 w 880280"/>
              <a:gd name="connsiteY7" fmla="*/ 893929 h 1624084"/>
              <a:gd name="connsiteX8" fmla="*/ 0 w 880280"/>
              <a:gd name="connsiteY8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511791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  <a:gd name="connsiteX0" fmla="*/ 0 w 880280"/>
              <a:gd name="connsiteY0" fmla="*/ 0 h 1624084"/>
              <a:gd name="connsiteX1" fmla="*/ 0 w 880280"/>
              <a:gd name="connsiteY1" fmla="*/ 1262418 h 1624084"/>
              <a:gd name="connsiteX2" fmla="*/ 313898 w 880280"/>
              <a:gd name="connsiteY2" fmla="*/ 996287 h 1624084"/>
              <a:gd name="connsiteX3" fmla="*/ 620973 w 880280"/>
              <a:gd name="connsiteY3" fmla="*/ 1624084 h 1624084"/>
              <a:gd name="connsiteX4" fmla="*/ 839337 w 880280"/>
              <a:gd name="connsiteY4" fmla="*/ 1480782 h 1624084"/>
              <a:gd name="connsiteX5" fmla="*/ 498144 w 880280"/>
              <a:gd name="connsiteY5" fmla="*/ 900753 h 1624084"/>
              <a:gd name="connsiteX6" fmla="*/ 880280 w 880280"/>
              <a:gd name="connsiteY6" fmla="*/ 893929 h 1624084"/>
              <a:gd name="connsiteX7" fmla="*/ 0 w 880280"/>
              <a:gd name="connsiteY7" fmla="*/ 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280" h="1624084">
                <a:moveTo>
                  <a:pt x="0" y="0"/>
                </a:moveTo>
                <a:lnTo>
                  <a:pt x="0" y="1262418"/>
                </a:lnTo>
                <a:lnTo>
                  <a:pt x="313898" y="996287"/>
                </a:lnTo>
                <a:lnTo>
                  <a:pt x="620973" y="1624084"/>
                </a:lnTo>
                <a:lnTo>
                  <a:pt x="839337" y="1480782"/>
                </a:lnTo>
                <a:lnTo>
                  <a:pt x="498144" y="900753"/>
                </a:lnTo>
                <a:lnTo>
                  <a:pt x="880280" y="89392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cap="all" baseline="0" noProof="0">
              <a:solidFill>
                <a:schemeClr val="tx1"/>
              </a:solidFill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2" name="Rechthoek 88">
            <a:extLst>
              <a:ext uri="{FF2B5EF4-FFF2-40B4-BE49-F238E27FC236}">
                <a16:creationId xmlns:a16="http://schemas.microsoft.com/office/drawing/2014/main" id="{E2CA7BB8-1B89-BB1C-D901-FFABBA9904D0}"/>
              </a:ext>
            </a:extLst>
          </p:cNvPr>
          <p:cNvSpPr/>
          <p:nvPr userDrawn="1"/>
        </p:nvSpPr>
        <p:spPr>
          <a:xfrm>
            <a:off x="4107470" y="377105"/>
            <a:ext cx="3593091" cy="50398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Insert</a:t>
            </a: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/format PICTURE</a:t>
            </a:r>
          </a:p>
        </p:txBody>
      </p:sp>
      <p:sp>
        <p:nvSpPr>
          <p:cNvPr id="33" name="Ovaal 89">
            <a:extLst>
              <a:ext uri="{FF2B5EF4-FFF2-40B4-BE49-F238E27FC236}">
                <a16:creationId xmlns:a16="http://schemas.microsoft.com/office/drawing/2014/main" id="{3DAC0618-B3C6-BEC1-7E9E-73EC62D06B1D}"/>
              </a:ext>
            </a:extLst>
          </p:cNvPr>
          <p:cNvSpPr/>
          <p:nvPr userDrawn="1"/>
        </p:nvSpPr>
        <p:spPr>
          <a:xfrm>
            <a:off x="4124706" y="827016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34" name="Rechthoek 90">
            <a:extLst>
              <a:ext uri="{FF2B5EF4-FFF2-40B4-BE49-F238E27FC236}">
                <a16:creationId xmlns:a16="http://schemas.microsoft.com/office/drawing/2014/main" id="{5EFF3992-1BA5-8688-A727-0F4DB5DA047D}"/>
              </a:ext>
            </a:extLst>
          </p:cNvPr>
          <p:cNvSpPr/>
          <p:nvPr userDrawn="1"/>
        </p:nvSpPr>
        <p:spPr>
          <a:xfrm>
            <a:off x="4408878" y="827016"/>
            <a:ext cx="3126340" cy="6580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necessary, delete the existing picture using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Backspace Key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“. Click on the icon to insert a new </a:t>
            </a:r>
            <a:r>
              <a:rPr lang="en-GB" sz="1000" kern="0">
                <a:ea typeface="Open Sans Light" panose="020B0606030504020204" pitchFamily="34" charset="0"/>
                <a:cs typeface="Open Sans Light" panose="020B0606030504020204" pitchFamily="34" charset="0"/>
              </a:rPr>
              <a:t>picture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(</a:t>
            </a:r>
            <a:r>
              <a:rPr kumimoji="0" lang="en-GB" sz="10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see example below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) or go to Insert&gt; Pictures.</a:t>
            </a:r>
          </a:p>
        </p:txBody>
      </p:sp>
      <p:grpSp>
        <p:nvGrpSpPr>
          <p:cNvPr id="35" name="Groep 91">
            <a:extLst>
              <a:ext uri="{FF2B5EF4-FFF2-40B4-BE49-F238E27FC236}">
                <a16:creationId xmlns:a16="http://schemas.microsoft.com/office/drawing/2014/main" id="{04881483-6D25-9237-2DFB-E6050321451F}"/>
              </a:ext>
            </a:extLst>
          </p:cNvPr>
          <p:cNvGrpSpPr/>
          <p:nvPr userDrawn="1"/>
        </p:nvGrpSpPr>
        <p:grpSpPr>
          <a:xfrm>
            <a:off x="4394796" y="1501063"/>
            <a:ext cx="294789" cy="318834"/>
            <a:chOff x="14466489" y="1001522"/>
            <a:chExt cx="290627" cy="314333"/>
          </a:xfrm>
        </p:grpSpPr>
        <p:sp>
          <p:nvSpPr>
            <p:cNvPr id="89" name="Rechthoek 92">
              <a:extLst>
                <a:ext uri="{FF2B5EF4-FFF2-40B4-BE49-F238E27FC236}">
                  <a16:creationId xmlns:a16="http://schemas.microsoft.com/office/drawing/2014/main" id="{70FC0B03-1795-771A-9368-F3FE548A0534}"/>
                </a:ext>
              </a:extLst>
            </p:cNvPr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90" name="Ovaal 93">
              <a:extLst>
                <a:ext uri="{FF2B5EF4-FFF2-40B4-BE49-F238E27FC236}">
                  <a16:creationId xmlns:a16="http://schemas.microsoft.com/office/drawing/2014/main" id="{31C17CDF-2979-60EA-8770-3751A86B1B03}"/>
                </a:ext>
              </a:extLst>
            </p:cNvPr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91" name="Vrije vorm: vorm 101">
              <a:extLst>
                <a:ext uri="{FF2B5EF4-FFF2-40B4-BE49-F238E27FC236}">
                  <a16:creationId xmlns:a16="http://schemas.microsoft.com/office/drawing/2014/main" id="{E4289310-C287-12F0-600B-D33A6250EEF4}"/>
                </a:ext>
              </a:extLst>
            </p:cNvPr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92" name="Rechthoek: afgeronde hoeken 102">
              <a:extLst>
                <a:ext uri="{FF2B5EF4-FFF2-40B4-BE49-F238E27FC236}">
                  <a16:creationId xmlns:a16="http://schemas.microsoft.com/office/drawing/2014/main" id="{0F1F39B6-B766-71EF-1093-46DC54270CFC}"/>
                </a:ext>
              </a:extLst>
            </p:cNvPr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cxnSp>
          <p:nvCxnSpPr>
            <p:cNvPr id="93" name="Rechte verbindingslijn 96">
              <a:extLst>
                <a:ext uri="{FF2B5EF4-FFF2-40B4-BE49-F238E27FC236}">
                  <a16:creationId xmlns:a16="http://schemas.microsoft.com/office/drawing/2014/main" id="{19A1E5EF-2995-6AAB-2231-DD6FC405DC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Rechte verbindingslijn 97">
              <a:extLst>
                <a:ext uri="{FF2B5EF4-FFF2-40B4-BE49-F238E27FC236}">
                  <a16:creationId xmlns:a16="http://schemas.microsoft.com/office/drawing/2014/main" id="{D2FD82C2-0A37-78DB-F342-401D09BA18AC}"/>
                </a:ext>
              </a:extLst>
            </p:cNvPr>
            <p:cNvCxnSpPr>
              <a:cxnSpLocks/>
              <a:stCxn id="92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6" name="Ovaal 98">
            <a:extLst>
              <a:ext uri="{FF2B5EF4-FFF2-40B4-BE49-F238E27FC236}">
                <a16:creationId xmlns:a16="http://schemas.microsoft.com/office/drawing/2014/main" id="{49ADE0A0-C154-48C0-8898-AED346ADE56C}"/>
              </a:ext>
            </a:extLst>
          </p:cNvPr>
          <p:cNvSpPr/>
          <p:nvPr userDrawn="1"/>
        </p:nvSpPr>
        <p:spPr>
          <a:xfrm>
            <a:off x="4124706" y="1949886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37" name="Rechthoek 99">
            <a:extLst>
              <a:ext uri="{FF2B5EF4-FFF2-40B4-BE49-F238E27FC236}">
                <a16:creationId xmlns:a16="http://schemas.microsoft.com/office/drawing/2014/main" id="{C65BAD0C-6253-CAB7-3D2E-CF9D6919F468}"/>
              </a:ext>
            </a:extLst>
          </p:cNvPr>
          <p:cNvSpPr/>
          <p:nvPr userDrawn="1"/>
        </p:nvSpPr>
        <p:spPr>
          <a:xfrm>
            <a:off x="4408878" y="1949887"/>
            <a:ext cx="2944682" cy="3263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Select the desired picture and click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Insert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".</a:t>
            </a:r>
          </a:p>
        </p:txBody>
      </p:sp>
      <p:grpSp>
        <p:nvGrpSpPr>
          <p:cNvPr id="38" name="Groep 100">
            <a:extLst>
              <a:ext uri="{FF2B5EF4-FFF2-40B4-BE49-F238E27FC236}">
                <a16:creationId xmlns:a16="http://schemas.microsoft.com/office/drawing/2014/main" id="{914B13AB-18C6-96E0-80CA-BEB6B1F3D80A}"/>
              </a:ext>
            </a:extLst>
          </p:cNvPr>
          <p:cNvGrpSpPr/>
          <p:nvPr userDrawn="1"/>
        </p:nvGrpSpPr>
        <p:grpSpPr>
          <a:xfrm>
            <a:off x="4416974" y="2183370"/>
            <a:ext cx="825500" cy="209550"/>
            <a:chOff x="13504624" y="2281758"/>
            <a:chExt cx="825500" cy="209550"/>
          </a:xfrm>
        </p:grpSpPr>
        <p:sp>
          <p:nvSpPr>
            <p:cNvPr id="86" name="Rechthoek 101">
              <a:extLst>
                <a:ext uri="{FF2B5EF4-FFF2-40B4-BE49-F238E27FC236}">
                  <a16:creationId xmlns:a16="http://schemas.microsoft.com/office/drawing/2014/main" id="{E70D42FA-0FC9-DF60-0EE7-59709F59C2A3}"/>
                </a:ext>
              </a:extLst>
            </p:cNvPr>
            <p:cNvSpPr/>
            <p:nvPr userDrawn="1"/>
          </p:nvSpPr>
          <p:spPr>
            <a:xfrm>
              <a:off x="13504624" y="2281758"/>
              <a:ext cx="825500" cy="209550"/>
            </a:xfrm>
            <a:prstGeom prst="rect">
              <a:avLst/>
            </a:prstGeom>
            <a:solidFill>
              <a:srgbClr val="E5F1FB"/>
            </a:solidFill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Insert</a:t>
              </a:r>
            </a:p>
          </p:txBody>
        </p:sp>
        <p:cxnSp>
          <p:nvCxnSpPr>
            <p:cNvPr id="87" name="Rechte verbindingslijn 102">
              <a:extLst>
                <a:ext uri="{FF2B5EF4-FFF2-40B4-BE49-F238E27FC236}">
                  <a16:creationId xmlns:a16="http://schemas.microsoft.com/office/drawing/2014/main" id="{6BFA4417-52EE-6430-B640-593A157445C7}"/>
                </a:ext>
              </a:extLst>
            </p:cNvPr>
            <p:cNvCxnSpPr/>
            <p:nvPr userDrawn="1"/>
          </p:nvCxnSpPr>
          <p:spPr>
            <a:xfrm>
              <a:off x="14155269" y="2307986"/>
              <a:ext cx="0" cy="142717"/>
            </a:xfrm>
            <a:prstGeom prst="line">
              <a:avLst/>
            </a:prstGeom>
            <a:noFill/>
            <a:ln w="3175" cap="flat" cmpd="sng" algn="ctr">
              <a:solidFill>
                <a:srgbClr val="44546A"/>
              </a:solidFill>
              <a:prstDash val="solid"/>
            </a:ln>
            <a:effectLst/>
          </p:spPr>
        </p:cxnSp>
        <p:sp>
          <p:nvSpPr>
            <p:cNvPr id="88" name="Gelijkbenige driehoek 98">
              <a:extLst>
                <a:ext uri="{FF2B5EF4-FFF2-40B4-BE49-F238E27FC236}">
                  <a16:creationId xmlns:a16="http://schemas.microsoft.com/office/drawing/2014/main" id="{1C97E361-A18F-B656-3871-9CC5A2F156DE}"/>
                </a:ext>
              </a:extLst>
            </p:cNvPr>
            <p:cNvSpPr/>
            <p:nvPr userDrawn="1"/>
          </p:nvSpPr>
          <p:spPr>
            <a:xfrm rot="10800000">
              <a:off x="14196089" y="2359640"/>
              <a:ext cx="86866" cy="51147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sp>
        <p:nvSpPr>
          <p:cNvPr id="39" name="Ovaal 104">
            <a:extLst>
              <a:ext uri="{FF2B5EF4-FFF2-40B4-BE49-F238E27FC236}">
                <a16:creationId xmlns:a16="http://schemas.microsoft.com/office/drawing/2014/main" id="{32AE49B8-3DD5-B7A3-5026-40EFDCD845FD}"/>
              </a:ext>
            </a:extLst>
          </p:cNvPr>
          <p:cNvSpPr/>
          <p:nvPr userDrawn="1"/>
        </p:nvSpPr>
        <p:spPr>
          <a:xfrm>
            <a:off x="4124706" y="2552873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40" name="Rechthoek 105">
            <a:extLst>
              <a:ext uri="{FF2B5EF4-FFF2-40B4-BE49-F238E27FC236}">
                <a16:creationId xmlns:a16="http://schemas.microsoft.com/office/drawing/2014/main" id="{71FE79F0-1D66-D6C1-ED4B-11258A9464DE}"/>
              </a:ext>
            </a:extLst>
          </p:cNvPr>
          <p:cNvSpPr/>
          <p:nvPr userDrawn="1"/>
        </p:nvSpPr>
        <p:spPr>
          <a:xfrm>
            <a:off x="4408877" y="2552874"/>
            <a:ext cx="3126341" cy="4627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some layers would not be visible anymore, right-click the slide thumbnail on the left-hand side of the screen and select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Reset Slide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“.</a:t>
            </a:r>
          </a:p>
        </p:txBody>
      </p:sp>
      <p:sp>
        <p:nvSpPr>
          <p:cNvPr id="41" name="Ovaal 106">
            <a:extLst>
              <a:ext uri="{FF2B5EF4-FFF2-40B4-BE49-F238E27FC236}">
                <a16:creationId xmlns:a16="http://schemas.microsoft.com/office/drawing/2014/main" id="{9E16119A-8893-A64C-450F-C2ED5547CA13}"/>
              </a:ext>
            </a:extLst>
          </p:cNvPr>
          <p:cNvSpPr/>
          <p:nvPr userDrawn="1"/>
        </p:nvSpPr>
        <p:spPr>
          <a:xfrm>
            <a:off x="4124706" y="3976809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sp>
        <p:nvSpPr>
          <p:cNvPr id="42" name="Rechthoek 107">
            <a:extLst>
              <a:ext uri="{FF2B5EF4-FFF2-40B4-BE49-F238E27FC236}">
                <a16:creationId xmlns:a16="http://schemas.microsoft.com/office/drawing/2014/main" id="{62A81B02-9390-3829-DD6D-3D43D4CF493B}"/>
              </a:ext>
            </a:extLst>
          </p:cNvPr>
          <p:cNvSpPr/>
          <p:nvPr userDrawn="1"/>
        </p:nvSpPr>
        <p:spPr>
          <a:xfrm>
            <a:off x="4408878" y="3976810"/>
            <a:ext cx="2944682" cy="9797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To resize or crop the picture, go to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Picture Tools - Format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tab and click the "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Crop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" button. Resize the picture using the dots and the picture frame using the corner handles.</a:t>
            </a:r>
          </a:p>
        </p:txBody>
      </p:sp>
      <p:grpSp>
        <p:nvGrpSpPr>
          <p:cNvPr id="43" name="Groep 108">
            <a:extLst>
              <a:ext uri="{FF2B5EF4-FFF2-40B4-BE49-F238E27FC236}">
                <a16:creationId xmlns:a16="http://schemas.microsoft.com/office/drawing/2014/main" id="{49BBD001-D6FE-8AE1-DC79-23CE1A5B7117}"/>
              </a:ext>
            </a:extLst>
          </p:cNvPr>
          <p:cNvGrpSpPr/>
          <p:nvPr userDrawn="1"/>
        </p:nvGrpSpPr>
        <p:grpSpPr>
          <a:xfrm>
            <a:off x="4299606" y="4587315"/>
            <a:ext cx="622283" cy="612919"/>
            <a:chOff x="12617641" y="3403239"/>
            <a:chExt cx="752963" cy="741634"/>
          </a:xfrm>
        </p:grpSpPr>
        <p:grpSp>
          <p:nvGrpSpPr>
            <p:cNvPr id="70" name="Groep 109">
              <a:extLst>
                <a:ext uri="{FF2B5EF4-FFF2-40B4-BE49-F238E27FC236}">
                  <a16:creationId xmlns:a16="http://schemas.microsoft.com/office/drawing/2014/main" id="{5FD0D0C7-DAB1-7C00-CBBB-6EEABCB0CCBF}"/>
                </a:ext>
              </a:extLst>
            </p:cNvPr>
            <p:cNvGrpSpPr/>
            <p:nvPr userDrawn="1"/>
          </p:nvGrpSpPr>
          <p:grpSpPr>
            <a:xfrm>
              <a:off x="12771550" y="3403239"/>
              <a:ext cx="467156" cy="448491"/>
              <a:chOff x="12782177" y="3403239"/>
              <a:chExt cx="467156" cy="448491"/>
            </a:xfrm>
          </p:grpSpPr>
          <p:grpSp>
            <p:nvGrpSpPr>
              <p:cNvPr id="73" name="Groep 112">
                <a:extLst>
                  <a:ext uri="{FF2B5EF4-FFF2-40B4-BE49-F238E27FC236}">
                    <a16:creationId xmlns:a16="http://schemas.microsoft.com/office/drawing/2014/main" id="{9F96F6D0-2E2B-B000-24A6-B864D6849926}"/>
                  </a:ext>
                </a:extLst>
              </p:cNvPr>
              <p:cNvGrpSpPr/>
              <p:nvPr userDrawn="1"/>
            </p:nvGrpSpPr>
            <p:grpSpPr>
              <a:xfrm>
                <a:off x="12782177" y="3403239"/>
                <a:ext cx="412972" cy="396132"/>
                <a:chOff x="13554906" y="3320109"/>
                <a:chExt cx="443912" cy="425811"/>
              </a:xfrm>
            </p:grpSpPr>
            <p:grpSp>
              <p:nvGrpSpPr>
                <p:cNvPr id="80" name="Groep 119">
                  <a:extLst>
                    <a:ext uri="{FF2B5EF4-FFF2-40B4-BE49-F238E27FC236}">
                      <a16:creationId xmlns:a16="http://schemas.microsoft.com/office/drawing/2014/main" id="{73BF4CF6-656D-B090-A07D-8105E43FDB2F}"/>
                    </a:ext>
                  </a:extLst>
                </p:cNvPr>
                <p:cNvGrpSpPr/>
                <p:nvPr userDrawn="1"/>
              </p:nvGrpSpPr>
              <p:grpSpPr>
                <a:xfrm>
                  <a:off x="13554906" y="3320109"/>
                  <a:ext cx="443912" cy="425811"/>
                  <a:chOff x="12909684" y="1276143"/>
                  <a:chExt cx="443912" cy="425811"/>
                </a:xfrm>
              </p:grpSpPr>
              <p:sp>
                <p:nvSpPr>
                  <p:cNvPr id="83" name="Rechthoek 122">
                    <a:extLst>
                      <a:ext uri="{FF2B5EF4-FFF2-40B4-BE49-F238E27FC236}">
                        <a16:creationId xmlns:a16="http://schemas.microsoft.com/office/drawing/2014/main" id="{8929D8F9-7A48-427C-328D-6D4370BA58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443912" cy="425811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84" name="Rechthoek 123">
                    <a:extLst>
                      <a:ext uri="{FF2B5EF4-FFF2-40B4-BE49-F238E27FC236}">
                        <a16:creationId xmlns:a16="http://schemas.microsoft.com/office/drawing/2014/main" id="{83F4CBD7-D4E3-F0A3-BF48-C9F3F2E1C5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85" name="Ovaal 124">
                    <a:extLst>
                      <a:ext uri="{FF2B5EF4-FFF2-40B4-BE49-F238E27FC236}">
                        <a16:creationId xmlns:a16="http://schemas.microsoft.com/office/drawing/2014/main" id="{2DAECB9A-4D4A-C811-7E0F-733868C07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chemeClr val="tx1"/>
                      </a:solidFill>
                      <a:latin typeface="+mn-lt"/>
                      <a:ea typeface="Open Sans Extrabold" panose="020B0606030504020204" pitchFamily="34" charset="0"/>
                      <a:cs typeface="Open Sans Extrabold" panose="020B0606030504020204" pitchFamily="34" charset="0"/>
                    </a:endParaRPr>
                  </a:p>
                </p:txBody>
              </p:sp>
            </p:grpSp>
            <p:pic>
              <p:nvPicPr>
                <p:cNvPr id="81" name="Afbeelding 120">
                  <a:extLst>
                    <a:ext uri="{FF2B5EF4-FFF2-40B4-BE49-F238E27FC236}">
                      <a16:creationId xmlns:a16="http://schemas.microsoft.com/office/drawing/2014/main" id="{1A905D3C-7439-2FF7-6787-0C798D6212F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67296" y="3424992"/>
                  <a:ext cx="173367" cy="140220"/>
                </a:xfrm>
                <a:prstGeom prst="rect">
                  <a:avLst/>
                </a:prstGeom>
              </p:spPr>
            </p:pic>
            <p:pic>
              <p:nvPicPr>
                <p:cNvPr id="82" name="Afbeelding 121">
                  <a:extLst>
                    <a:ext uri="{FF2B5EF4-FFF2-40B4-BE49-F238E27FC236}">
                      <a16:creationId xmlns:a16="http://schemas.microsoft.com/office/drawing/2014/main" id="{143EF0F0-7038-6A7B-6B7A-2198BA42645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635599" y="3453788"/>
                  <a:ext cx="173367" cy="111424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ep 113">
                <a:extLst>
                  <a:ext uri="{FF2B5EF4-FFF2-40B4-BE49-F238E27FC236}">
                    <a16:creationId xmlns:a16="http://schemas.microsoft.com/office/drawing/2014/main" id="{36B4EEE7-E4D7-D7F0-ED61-4E9D8956EC99}"/>
                  </a:ext>
                </a:extLst>
              </p:cNvPr>
              <p:cNvGrpSpPr/>
              <p:nvPr userDrawn="1"/>
            </p:nvGrpSpPr>
            <p:grpSpPr>
              <a:xfrm>
                <a:off x="13103513" y="3705268"/>
                <a:ext cx="145820" cy="146462"/>
                <a:chOff x="13096169" y="3602278"/>
                <a:chExt cx="145820" cy="146462"/>
              </a:xfrm>
            </p:grpSpPr>
            <p:sp>
              <p:nvSpPr>
                <p:cNvPr id="78" name="Rechthoek 117">
                  <a:extLst>
                    <a:ext uri="{FF2B5EF4-FFF2-40B4-BE49-F238E27FC236}">
                      <a16:creationId xmlns:a16="http://schemas.microsoft.com/office/drawing/2014/main" id="{5DCD9E12-6900-878F-4283-CA20C8D9FD11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79" name="Rechthoek 118">
                  <a:extLst>
                    <a:ext uri="{FF2B5EF4-FFF2-40B4-BE49-F238E27FC236}">
                      <a16:creationId xmlns:a16="http://schemas.microsoft.com/office/drawing/2014/main" id="{B66FF0FF-FC5B-5FF0-1730-79EAFD897FAE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  <p:grpSp>
            <p:nvGrpSpPr>
              <p:cNvPr id="75" name="Groep 114">
                <a:extLst>
                  <a:ext uri="{FF2B5EF4-FFF2-40B4-BE49-F238E27FC236}">
                    <a16:creationId xmlns:a16="http://schemas.microsoft.com/office/drawing/2014/main" id="{D47840B0-77CE-8AC5-4338-9B1DA5E48348}"/>
                  </a:ext>
                </a:extLst>
              </p:cNvPr>
              <p:cNvGrpSpPr/>
              <p:nvPr userDrawn="1"/>
            </p:nvGrpSpPr>
            <p:grpSpPr>
              <a:xfrm rot="10800000">
                <a:off x="13061402" y="3665637"/>
                <a:ext cx="145820" cy="146462"/>
                <a:chOff x="13096169" y="3602278"/>
                <a:chExt cx="145820" cy="146462"/>
              </a:xfrm>
            </p:grpSpPr>
            <p:sp>
              <p:nvSpPr>
                <p:cNvPr id="76" name="Rechthoek 115">
                  <a:extLst>
                    <a:ext uri="{FF2B5EF4-FFF2-40B4-BE49-F238E27FC236}">
                      <a16:creationId xmlns:a16="http://schemas.microsoft.com/office/drawing/2014/main" id="{C1D2FCD8-CB0B-2CD2-2126-3FB12DF4F92C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77" name="Rechthoek 116">
                  <a:extLst>
                    <a:ext uri="{FF2B5EF4-FFF2-40B4-BE49-F238E27FC236}">
                      <a16:creationId xmlns:a16="http://schemas.microsoft.com/office/drawing/2014/main" id="{4AFA1F08-E577-6B90-1603-8EC3E51DD98C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</p:grpSp>
        <p:sp>
          <p:nvSpPr>
            <p:cNvPr id="71" name="Rechthoek 110">
              <a:extLst>
                <a:ext uri="{FF2B5EF4-FFF2-40B4-BE49-F238E27FC236}">
                  <a16:creationId xmlns:a16="http://schemas.microsoft.com/office/drawing/2014/main" id="{3F6C4447-AA3A-C4DB-A3FE-4AF481420303}"/>
                </a:ext>
              </a:extLst>
            </p:cNvPr>
            <p:cNvSpPr/>
            <p:nvPr userDrawn="1"/>
          </p:nvSpPr>
          <p:spPr>
            <a:xfrm>
              <a:off x="12617641" y="3889890"/>
              <a:ext cx="752963" cy="16117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Crop</a:t>
              </a:r>
            </a:p>
          </p:txBody>
        </p:sp>
        <p:sp>
          <p:nvSpPr>
            <p:cNvPr id="72" name="Gelijkbenige driehoek 78">
              <a:extLst>
                <a:ext uri="{FF2B5EF4-FFF2-40B4-BE49-F238E27FC236}">
                  <a16:creationId xmlns:a16="http://schemas.microsoft.com/office/drawing/2014/main" id="{64D961B7-A974-F20C-9E20-DEADB1A9A55F}"/>
                </a:ext>
              </a:extLst>
            </p:cNvPr>
            <p:cNvSpPr/>
            <p:nvPr userDrawn="1"/>
          </p:nvSpPr>
          <p:spPr>
            <a:xfrm rot="10800000">
              <a:off x="12950688" y="4093726"/>
              <a:ext cx="86866" cy="51147"/>
            </a:xfrm>
            <a:prstGeom prst="triangle">
              <a:avLst/>
            </a:prstGeom>
            <a:solidFill>
              <a:srgbClr val="818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</p:grpSp>
      <p:sp>
        <p:nvSpPr>
          <p:cNvPr id="44" name="Rechthoek 125">
            <a:extLst>
              <a:ext uri="{FF2B5EF4-FFF2-40B4-BE49-F238E27FC236}">
                <a16:creationId xmlns:a16="http://schemas.microsoft.com/office/drawing/2014/main" id="{12952568-FB23-9878-A746-D40916E4D512}"/>
              </a:ext>
            </a:extLst>
          </p:cNvPr>
          <p:cNvSpPr/>
          <p:nvPr userDrawn="1"/>
        </p:nvSpPr>
        <p:spPr>
          <a:xfrm>
            <a:off x="4411798" y="3063199"/>
            <a:ext cx="1239216" cy="719917"/>
          </a:xfrm>
          <a:prstGeom prst="rect">
            <a:avLst/>
          </a:prstGeom>
          <a:pattFill prst="wdUpDiag">
            <a:fgClr>
              <a:srgbClr val="E0E0E0"/>
            </a:fgClr>
            <a:bgClr>
              <a:srgbClr val="ECECEC"/>
            </a:bgClr>
          </a:pattFill>
          <a:ln w="12700">
            <a:solidFill>
              <a:srgbClr val="D3D3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1" noProof="0">
              <a:solidFill>
                <a:schemeClr val="tx1"/>
              </a:solidFill>
              <a:latin typeface="+mn-lt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grpSp>
        <p:nvGrpSpPr>
          <p:cNvPr id="45" name="Groep 126">
            <a:extLst>
              <a:ext uri="{FF2B5EF4-FFF2-40B4-BE49-F238E27FC236}">
                <a16:creationId xmlns:a16="http://schemas.microsoft.com/office/drawing/2014/main" id="{BEC21166-1C47-623C-FB53-599465CCD5D8}"/>
              </a:ext>
            </a:extLst>
          </p:cNvPr>
          <p:cNvGrpSpPr/>
          <p:nvPr userDrawn="1"/>
        </p:nvGrpSpPr>
        <p:grpSpPr>
          <a:xfrm>
            <a:off x="5242815" y="3342717"/>
            <a:ext cx="1222990" cy="563933"/>
            <a:chOff x="-2485819" y="3399207"/>
            <a:chExt cx="1222990" cy="563933"/>
          </a:xfrm>
        </p:grpSpPr>
        <p:sp>
          <p:nvSpPr>
            <p:cNvPr id="49" name="Rechthoek 127">
              <a:extLst>
                <a:ext uri="{FF2B5EF4-FFF2-40B4-BE49-F238E27FC236}">
                  <a16:creationId xmlns:a16="http://schemas.microsoft.com/office/drawing/2014/main" id="{7635320C-FFEA-1D01-2D6C-41428FE3AECC}"/>
                </a:ext>
              </a:extLst>
            </p:cNvPr>
            <p:cNvSpPr/>
            <p:nvPr userDrawn="1"/>
          </p:nvSpPr>
          <p:spPr>
            <a:xfrm>
              <a:off x="-2485819" y="3399207"/>
              <a:ext cx="1176476" cy="5048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0" name="Rechthoek 128">
              <a:extLst>
                <a:ext uri="{FF2B5EF4-FFF2-40B4-BE49-F238E27FC236}">
                  <a16:creationId xmlns:a16="http://schemas.microsoft.com/office/drawing/2014/main" id="{34298BDE-A1F2-C24E-8631-422CCF5F9830}"/>
                </a:ext>
              </a:extLst>
            </p:cNvPr>
            <p:cNvSpPr/>
            <p:nvPr userDrawn="1"/>
          </p:nvSpPr>
          <p:spPr>
            <a:xfrm>
              <a:off x="-2479584" y="3652838"/>
              <a:ext cx="1164007" cy="246701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>
                <a:solidFill>
                  <a:schemeClr val="tx1"/>
                </a:solidFill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grpSp>
          <p:nvGrpSpPr>
            <p:cNvPr id="51" name="Groep 129">
              <a:extLst>
                <a:ext uri="{FF2B5EF4-FFF2-40B4-BE49-F238E27FC236}">
                  <a16:creationId xmlns:a16="http://schemas.microsoft.com/office/drawing/2014/main" id="{E88569B4-DA55-F238-3852-912868214E68}"/>
                </a:ext>
              </a:extLst>
            </p:cNvPr>
            <p:cNvGrpSpPr/>
            <p:nvPr userDrawn="1"/>
          </p:nvGrpSpPr>
          <p:grpSpPr>
            <a:xfrm>
              <a:off x="-2403869" y="3460544"/>
              <a:ext cx="155951" cy="131922"/>
              <a:chOff x="12968836" y="3354170"/>
              <a:chExt cx="404806" cy="342433"/>
            </a:xfrm>
          </p:grpSpPr>
          <p:sp>
            <p:nvSpPr>
              <p:cNvPr id="64" name="Rechthoek: afgeronde hoeken 61">
                <a:extLst>
                  <a:ext uri="{FF2B5EF4-FFF2-40B4-BE49-F238E27FC236}">
                    <a16:creationId xmlns:a16="http://schemas.microsoft.com/office/drawing/2014/main" id="{308D9108-C6F5-3EAE-9F9E-2776FFEB988A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65" name="Rechthoek 143">
                <a:extLst>
                  <a:ext uri="{FF2B5EF4-FFF2-40B4-BE49-F238E27FC236}">
                    <a16:creationId xmlns:a16="http://schemas.microsoft.com/office/drawing/2014/main" id="{50462E1D-7399-C603-C7EE-6515BCED5F77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6" name="Rechthoek 144">
                <a:extLst>
                  <a:ext uri="{FF2B5EF4-FFF2-40B4-BE49-F238E27FC236}">
                    <a16:creationId xmlns:a16="http://schemas.microsoft.com/office/drawing/2014/main" id="{024D600E-8393-987C-805B-0963A397F433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7" name="Rechthoek 145">
                <a:extLst>
                  <a:ext uri="{FF2B5EF4-FFF2-40B4-BE49-F238E27FC236}">
                    <a16:creationId xmlns:a16="http://schemas.microsoft.com/office/drawing/2014/main" id="{FD71CB04-EF06-2706-2139-2A77FD28B3ED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8" name="Rechthoek 146">
                <a:extLst>
                  <a:ext uri="{FF2B5EF4-FFF2-40B4-BE49-F238E27FC236}">
                    <a16:creationId xmlns:a16="http://schemas.microsoft.com/office/drawing/2014/main" id="{1F583504-2FD5-E931-1B34-1652A9330BBB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69" name="Rechthoek 147">
                <a:extLst>
                  <a:ext uri="{FF2B5EF4-FFF2-40B4-BE49-F238E27FC236}">
                    <a16:creationId xmlns:a16="http://schemas.microsoft.com/office/drawing/2014/main" id="{8013E00D-5A88-4289-656D-BC024A3938D1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grpSp>
          <p:nvGrpSpPr>
            <p:cNvPr id="52" name="Groep 130">
              <a:extLst>
                <a:ext uri="{FF2B5EF4-FFF2-40B4-BE49-F238E27FC236}">
                  <a16:creationId xmlns:a16="http://schemas.microsoft.com/office/drawing/2014/main" id="{B4EAD736-FF20-8A82-DD3E-839E4E79FA50}"/>
                </a:ext>
              </a:extLst>
            </p:cNvPr>
            <p:cNvGrpSpPr/>
            <p:nvPr userDrawn="1"/>
          </p:nvGrpSpPr>
          <p:grpSpPr>
            <a:xfrm>
              <a:off x="-2423424" y="3690208"/>
              <a:ext cx="166739" cy="218963"/>
              <a:chOff x="12940828" y="3950597"/>
              <a:chExt cx="432813" cy="568367"/>
            </a:xfrm>
          </p:grpSpPr>
          <p:grpSp>
            <p:nvGrpSpPr>
              <p:cNvPr id="56" name="Groep 134">
                <a:extLst>
                  <a:ext uri="{FF2B5EF4-FFF2-40B4-BE49-F238E27FC236}">
                    <a16:creationId xmlns:a16="http://schemas.microsoft.com/office/drawing/2014/main" id="{5E734F23-FEEB-34C0-81E7-225F478704A3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58" name="Rechthoek: afgeronde hoeken 55">
                  <a:extLst>
                    <a:ext uri="{FF2B5EF4-FFF2-40B4-BE49-F238E27FC236}">
                      <a16:creationId xmlns:a16="http://schemas.microsoft.com/office/drawing/2014/main" id="{858115FB-09A0-40BA-B36C-40AEFF1167A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59" name="Rechthoek 137">
                  <a:extLst>
                    <a:ext uri="{FF2B5EF4-FFF2-40B4-BE49-F238E27FC236}">
                      <a16:creationId xmlns:a16="http://schemas.microsoft.com/office/drawing/2014/main" id="{89F6130A-5380-8206-D7F0-56F46B164D8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0" name="Rechthoek 138">
                  <a:extLst>
                    <a:ext uri="{FF2B5EF4-FFF2-40B4-BE49-F238E27FC236}">
                      <a16:creationId xmlns:a16="http://schemas.microsoft.com/office/drawing/2014/main" id="{8AC357AB-79FD-1274-C0CC-920622152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1" name="Rechthoek 139">
                  <a:extLst>
                    <a:ext uri="{FF2B5EF4-FFF2-40B4-BE49-F238E27FC236}">
                      <a16:creationId xmlns:a16="http://schemas.microsoft.com/office/drawing/2014/main" id="{520D026B-6872-20A6-D051-6F507B7D016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2" name="Rechthoek 140">
                  <a:extLst>
                    <a:ext uri="{FF2B5EF4-FFF2-40B4-BE49-F238E27FC236}">
                      <a16:creationId xmlns:a16="http://schemas.microsoft.com/office/drawing/2014/main" id="{7BE6E9DD-E1D8-2335-0C66-4021E56C131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  <p:sp>
              <p:nvSpPr>
                <p:cNvPr id="63" name="Rechthoek 141">
                  <a:extLst>
                    <a:ext uri="{FF2B5EF4-FFF2-40B4-BE49-F238E27FC236}">
                      <a16:creationId xmlns:a16="http://schemas.microsoft.com/office/drawing/2014/main" id="{FB3D9161-8DD7-8070-15A7-4E97D003692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1"/>
                    </a:solidFill>
                    <a:latin typeface="+mn-lt"/>
                    <a:ea typeface="Open Sans Extrabold" panose="020B0606030504020204" pitchFamily="34" charset="0"/>
                    <a:cs typeface="Open Sans Extrabold" panose="020B0606030504020204" pitchFamily="34" charset="0"/>
                  </a:endParaRPr>
                </a:p>
              </p:txBody>
            </p:sp>
          </p:grpSp>
          <p:sp>
            <p:nvSpPr>
              <p:cNvPr id="57" name="Boog 135">
                <a:extLst>
                  <a:ext uri="{FF2B5EF4-FFF2-40B4-BE49-F238E27FC236}">
                    <a16:creationId xmlns:a16="http://schemas.microsoft.com/office/drawing/2014/main" id="{49C90AC2-EF46-AAB9-1473-4D6C9444EF86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noProof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53" name="Tekstvak 131">
              <a:extLst>
                <a:ext uri="{FF2B5EF4-FFF2-40B4-BE49-F238E27FC236}">
                  <a16:creationId xmlns:a16="http://schemas.microsoft.com/office/drawing/2014/main" id="{EBEAFD2F-5AFF-1FE0-02D8-F25B4A17BDC0}"/>
                </a:ext>
              </a:extLst>
            </p:cNvPr>
            <p:cNvSpPr txBox="1"/>
            <p:nvPr userDrawn="1"/>
          </p:nvSpPr>
          <p:spPr>
            <a:xfrm>
              <a:off x="-2245455" y="3460544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>
                  <a:ea typeface="Open Sans Light" panose="020B0606030504020204" pitchFamily="34" charset="0"/>
                  <a:cs typeface="Open Sans Light" panose="020B0606030504020204" pitchFamily="34" charset="0"/>
                </a:rPr>
                <a:t>Layout</a:t>
              </a:r>
              <a:endParaRPr lang="en-GB" sz="800" b="0" kern="120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4" name="Tekstvak 132">
              <a:extLst>
                <a:ext uri="{FF2B5EF4-FFF2-40B4-BE49-F238E27FC236}">
                  <a16:creationId xmlns:a16="http://schemas.microsoft.com/office/drawing/2014/main" id="{0BF01C0A-CE80-75CE-8A80-F65EAEF2A67A}"/>
                </a:ext>
              </a:extLst>
            </p:cNvPr>
            <p:cNvSpPr txBox="1"/>
            <p:nvPr userDrawn="1"/>
          </p:nvSpPr>
          <p:spPr>
            <a:xfrm>
              <a:off x="-2258884" y="3712980"/>
              <a:ext cx="909545" cy="1264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>
                  <a:ea typeface="Open Sans Light" panose="020B0606030504020204" pitchFamily="34" charset="0"/>
                  <a:cs typeface="Open Sans Light" panose="020B0606030504020204" pitchFamily="34" charset="0"/>
                </a:rPr>
                <a:t>Reset Slide</a:t>
              </a:r>
              <a:endParaRPr lang="en-GB" sz="800" b="0" kern="1200" noProof="0"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55" name="Vrije vorm: vorm 52">
              <a:extLst>
                <a:ext uri="{FF2B5EF4-FFF2-40B4-BE49-F238E27FC236}">
                  <a16:creationId xmlns:a16="http://schemas.microsoft.com/office/drawing/2014/main" id="{7C7F25BD-4F0C-BDCF-5685-4F3096DCC24E}"/>
                </a:ext>
              </a:extLst>
            </p:cNvPr>
            <p:cNvSpPr/>
            <p:nvPr userDrawn="1"/>
          </p:nvSpPr>
          <p:spPr>
            <a:xfrm>
              <a:off x="-1360391" y="3783140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97" name="Rechthoek 42">
            <a:extLst>
              <a:ext uri="{FF2B5EF4-FFF2-40B4-BE49-F238E27FC236}">
                <a16:creationId xmlns:a16="http://schemas.microsoft.com/office/drawing/2014/main" id="{EF1FC089-0BF7-B3BD-ABA8-CA873E86990A}"/>
              </a:ext>
            </a:extLst>
          </p:cNvPr>
          <p:cNvSpPr/>
          <p:nvPr userDrawn="1"/>
        </p:nvSpPr>
        <p:spPr>
          <a:xfrm>
            <a:off x="8249737" y="377105"/>
            <a:ext cx="3153353" cy="51733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i="0" cap="all" baseline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   Insert</a:t>
            </a:r>
            <a:r>
              <a: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rPr>
              <a:t>/format LOGO</a:t>
            </a:r>
          </a:p>
        </p:txBody>
      </p:sp>
      <p:sp>
        <p:nvSpPr>
          <p:cNvPr id="98" name="Ovaal 43">
            <a:extLst>
              <a:ext uri="{FF2B5EF4-FFF2-40B4-BE49-F238E27FC236}">
                <a16:creationId xmlns:a16="http://schemas.microsoft.com/office/drawing/2014/main" id="{DBA8680F-828F-CC33-FFC8-7C8D495C6C2A}"/>
              </a:ext>
            </a:extLst>
          </p:cNvPr>
          <p:cNvSpPr/>
          <p:nvPr userDrawn="1"/>
        </p:nvSpPr>
        <p:spPr>
          <a:xfrm>
            <a:off x="8409971" y="871406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99" name="Rechthoek 44">
            <a:extLst>
              <a:ext uri="{FF2B5EF4-FFF2-40B4-BE49-F238E27FC236}">
                <a16:creationId xmlns:a16="http://schemas.microsoft.com/office/drawing/2014/main" id="{57EE465F-670A-565D-4AFC-F07C225D9400}"/>
              </a:ext>
            </a:extLst>
          </p:cNvPr>
          <p:cNvSpPr/>
          <p:nvPr userDrawn="1"/>
        </p:nvSpPr>
        <p:spPr>
          <a:xfrm>
            <a:off x="8659365" y="871406"/>
            <a:ext cx="2903959" cy="60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If necessary, delete the existing logo using the "Backspace Key“. Click on the icon to insert a new </a:t>
            </a:r>
            <a:r>
              <a:rPr lang="en-GB" sz="1000" b="0" i="0" kern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logo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 (see example below) or go to Insert&gt; Pictures.</a:t>
            </a:r>
          </a:p>
        </p:txBody>
      </p:sp>
      <p:grpSp>
        <p:nvGrpSpPr>
          <p:cNvPr id="100" name="Groep 45">
            <a:extLst>
              <a:ext uri="{FF2B5EF4-FFF2-40B4-BE49-F238E27FC236}">
                <a16:creationId xmlns:a16="http://schemas.microsoft.com/office/drawing/2014/main" id="{5555AF64-A5F1-4E22-5DB9-AF30293FED9B}"/>
              </a:ext>
            </a:extLst>
          </p:cNvPr>
          <p:cNvGrpSpPr/>
          <p:nvPr userDrawn="1"/>
        </p:nvGrpSpPr>
        <p:grpSpPr>
          <a:xfrm>
            <a:off x="8647006" y="1493879"/>
            <a:ext cx="258711" cy="294439"/>
            <a:chOff x="14466489" y="1001522"/>
            <a:chExt cx="290627" cy="314333"/>
          </a:xfrm>
        </p:grpSpPr>
        <p:sp>
          <p:nvSpPr>
            <p:cNvPr id="152" name="Rechthoek 103">
              <a:extLst>
                <a:ext uri="{FF2B5EF4-FFF2-40B4-BE49-F238E27FC236}">
                  <a16:creationId xmlns:a16="http://schemas.microsoft.com/office/drawing/2014/main" id="{4B5378FC-FC04-B315-EFBC-EC2D52D0539B}"/>
                </a:ext>
              </a:extLst>
            </p:cNvPr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181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3" name="Ovaal 104">
              <a:extLst>
                <a:ext uri="{FF2B5EF4-FFF2-40B4-BE49-F238E27FC236}">
                  <a16:creationId xmlns:a16="http://schemas.microsoft.com/office/drawing/2014/main" id="{5605C443-377D-DC80-B229-3A86136054E6}"/>
                </a:ext>
              </a:extLst>
            </p:cNvPr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4" name="Vrije vorm: vorm 101">
              <a:extLst>
                <a:ext uri="{FF2B5EF4-FFF2-40B4-BE49-F238E27FC236}">
                  <a16:creationId xmlns:a16="http://schemas.microsoft.com/office/drawing/2014/main" id="{191A3107-16AE-E417-3F34-2875EED882D0}"/>
                </a:ext>
              </a:extLst>
            </p:cNvPr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55" name="Rechthoek: afgeronde hoeken 102">
              <a:extLst>
                <a:ext uri="{FF2B5EF4-FFF2-40B4-BE49-F238E27FC236}">
                  <a16:creationId xmlns:a16="http://schemas.microsoft.com/office/drawing/2014/main" id="{490633C7-2519-6A8E-21FC-356CA0220060}"/>
                </a:ext>
              </a:extLst>
            </p:cNvPr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cxnSp>
          <p:nvCxnSpPr>
            <p:cNvPr id="156" name="Rechte verbindingslijn 107">
              <a:extLst>
                <a:ext uri="{FF2B5EF4-FFF2-40B4-BE49-F238E27FC236}">
                  <a16:creationId xmlns:a16="http://schemas.microsoft.com/office/drawing/2014/main" id="{B36E6E95-3509-528A-CA1B-30139A5656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Rechte verbindingslijn 108">
              <a:extLst>
                <a:ext uri="{FF2B5EF4-FFF2-40B4-BE49-F238E27FC236}">
                  <a16:creationId xmlns:a16="http://schemas.microsoft.com/office/drawing/2014/main" id="{F9832814-5C6C-8D22-572A-3C4B550D1AF3}"/>
                </a:ext>
              </a:extLst>
            </p:cNvPr>
            <p:cNvCxnSpPr>
              <a:cxnSpLocks/>
              <a:stCxn id="155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1" name="Ovaal 46">
            <a:extLst>
              <a:ext uri="{FF2B5EF4-FFF2-40B4-BE49-F238E27FC236}">
                <a16:creationId xmlns:a16="http://schemas.microsoft.com/office/drawing/2014/main" id="{3318421F-3D1C-A2A1-3059-623C65245DBD}"/>
              </a:ext>
            </a:extLst>
          </p:cNvPr>
          <p:cNvSpPr/>
          <p:nvPr userDrawn="1"/>
        </p:nvSpPr>
        <p:spPr>
          <a:xfrm>
            <a:off x="8409971" y="1908361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102" name="Rechthoek 47">
            <a:extLst>
              <a:ext uri="{FF2B5EF4-FFF2-40B4-BE49-F238E27FC236}">
                <a16:creationId xmlns:a16="http://schemas.microsoft.com/office/drawing/2014/main" id="{DF187F2A-F82E-894A-1E7F-9E3E9BC3E860}"/>
              </a:ext>
            </a:extLst>
          </p:cNvPr>
          <p:cNvSpPr/>
          <p:nvPr userDrawn="1"/>
        </p:nvSpPr>
        <p:spPr>
          <a:xfrm>
            <a:off x="8659365" y="1908362"/>
            <a:ext cx="2657923" cy="3013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Select the desired Logo and click "Insert".</a:t>
            </a:r>
          </a:p>
        </p:txBody>
      </p:sp>
      <p:grpSp>
        <p:nvGrpSpPr>
          <p:cNvPr id="103" name="Groep 48">
            <a:extLst>
              <a:ext uri="{FF2B5EF4-FFF2-40B4-BE49-F238E27FC236}">
                <a16:creationId xmlns:a16="http://schemas.microsoft.com/office/drawing/2014/main" id="{B7881583-605C-D345-9F09-FD07C91AB2D8}"/>
              </a:ext>
            </a:extLst>
          </p:cNvPr>
          <p:cNvGrpSpPr/>
          <p:nvPr userDrawn="1"/>
        </p:nvGrpSpPr>
        <p:grpSpPr>
          <a:xfrm>
            <a:off x="8666470" y="2163302"/>
            <a:ext cx="724472" cy="193517"/>
            <a:chOff x="13504624" y="2482850"/>
            <a:chExt cx="825500" cy="209550"/>
          </a:xfrm>
        </p:grpSpPr>
        <p:sp>
          <p:nvSpPr>
            <p:cNvPr id="149" name="Rechthoek 100">
              <a:extLst>
                <a:ext uri="{FF2B5EF4-FFF2-40B4-BE49-F238E27FC236}">
                  <a16:creationId xmlns:a16="http://schemas.microsoft.com/office/drawing/2014/main" id="{ADF0380F-4B06-77BB-022C-7AADD7F700AE}"/>
                </a:ext>
              </a:extLst>
            </p:cNvPr>
            <p:cNvSpPr/>
            <p:nvPr userDrawn="1"/>
          </p:nvSpPr>
          <p:spPr>
            <a:xfrm>
              <a:off x="13504624" y="2482850"/>
              <a:ext cx="825500" cy="209550"/>
            </a:xfrm>
            <a:prstGeom prst="rect">
              <a:avLst/>
            </a:prstGeom>
            <a:solidFill>
              <a:srgbClr val="E5F1FB"/>
            </a:solidFill>
            <a:ln w="12700">
              <a:solidFill>
                <a:srgbClr val="0B7E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Insert</a:t>
              </a:r>
            </a:p>
          </p:txBody>
        </p:sp>
        <p:cxnSp>
          <p:nvCxnSpPr>
            <p:cNvPr id="150" name="Rechte verbindingslijn 101">
              <a:extLst>
                <a:ext uri="{FF2B5EF4-FFF2-40B4-BE49-F238E27FC236}">
                  <a16:creationId xmlns:a16="http://schemas.microsoft.com/office/drawing/2014/main" id="{D0A5272E-69FC-6269-30D7-DACC4BF3AAB4}"/>
                </a:ext>
              </a:extLst>
            </p:cNvPr>
            <p:cNvCxnSpPr/>
            <p:nvPr userDrawn="1"/>
          </p:nvCxnSpPr>
          <p:spPr>
            <a:xfrm>
              <a:off x="14155269" y="2515250"/>
              <a:ext cx="0" cy="142717"/>
            </a:xfrm>
            <a:prstGeom prst="line">
              <a:avLst/>
            </a:prstGeom>
            <a:noFill/>
            <a:ln w="3175" cap="flat" cmpd="sng" algn="ctr">
              <a:solidFill>
                <a:srgbClr val="44546A"/>
              </a:solidFill>
              <a:prstDash val="solid"/>
            </a:ln>
            <a:effectLst/>
          </p:spPr>
        </p:cxnSp>
        <p:sp>
          <p:nvSpPr>
            <p:cNvPr id="151" name="Gelijkbenige driehoek 98">
              <a:extLst>
                <a:ext uri="{FF2B5EF4-FFF2-40B4-BE49-F238E27FC236}">
                  <a16:creationId xmlns:a16="http://schemas.microsoft.com/office/drawing/2014/main" id="{EF1ECCDF-9246-EF7E-1C20-D8761DD96DAD}"/>
                </a:ext>
              </a:extLst>
            </p:cNvPr>
            <p:cNvSpPr/>
            <p:nvPr userDrawn="1"/>
          </p:nvSpPr>
          <p:spPr>
            <a:xfrm rot="10800000">
              <a:off x="14196089" y="2566904"/>
              <a:ext cx="86866" cy="51147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104" name="Ovaal 49">
            <a:extLst>
              <a:ext uri="{FF2B5EF4-FFF2-40B4-BE49-F238E27FC236}">
                <a16:creationId xmlns:a16="http://schemas.microsoft.com/office/drawing/2014/main" id="{57996E79-BCEF-EEF8-3E5C-71E7A1096B7F}"/>
              </a:ext>
            </a:extLst>
          </p:cNvPr>
          <p:cNvSpPr/>
          <p:nvPr userDrawn="1"/>
        </p:nvSpPr>
        <p:spPr>
          <a:xfrm>
            <a:off x="8409971" y="2628777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105" name="Rechthoek 50">
            <a:extLst>
              <a:ext uri="{FF2B5EF4-FFF2-40B4-BE49-F238E27FC236}">
                <a16:creationId xmlns:a16="http://schemas.microsoft.com/office/drawing/2014/main" id="{3FA7722A-AD09-A4A9-9D44-E537ED36B96E}"/>
              </a:ext>
            </a:extLst>
          </p:cNvPr>
          <p:cNvSpPr/>
          <p:nvPr userDrawn="1"/>
        </p:nvSpPr>
        <p:spPr>
          <a:xfrm>
            <a:off x="8659363" y="2628778"/>
            <a:ext cx="3034495" cy="4273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Right-click the slide thumbnail on the left-hand side of the screen and select "Reset Slide“.</a:t>
            </a:r>
          </a:p>
        </p:txBody>
      </p:sp>
      <p:sp>
        <p:nvSpPr>
          <p:cNvPr id="106" name="Ovaal 51">
            <a:extLst>
              <a:ext uri="{FF2B5EF4-FFF2-40B4-BE49-F238E27FC236}">
                <a16:creationId xmlns:a16="http://schemas.microsoft.com/office/drawing/2014/main" id="{4D59D6A6-A20F-1B0B-BE4A-57F91B1630D2}"/>
              </a:ext>
            </a:extLst>
          </p:cNvPr>
          <p:cNvSpPr/>
          <p:nvPr userDrawn="1"/>
        </p:nvSpPr>
        <p:spPr>
          <a:xfrm>
            <a:off x="8409971" y="3849775"/>
            <a:ext cx="157971" cy="16622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sp>
        <p:nvSpPr>
          <p:cNvPr id="107" name="Rechthoek 52">
            <a:extLst>
              <a:ext uri="{FF2B5EF4-FFF2-40B4-BE49-F238E27FC236}">
                <a16:creationId xmlns:a16="http://schemas.microsoft.com/office/drawing/2014/main" id="{FE0BC319-6172-7BC2-9F57-82CB6CE79126}"/>
              </a:ext>
            </a:extLst>
          </p:cNvPr>
          <p:cNvSpPr/>
          <p:nvPr userDrawn="1"/>
        </p:nvSpPr>
        <p:spPr>
          <a:xfrm>
            <a:off x="8659365" y="3849775"/>
            <a:ext cx="3034493" cy="9048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rPr>
              <a:t>To resize or crop the logos, go to the "Picture Tools - Format" tab and click the "Crop" button. Fit the logo using the button “Fit”:</a:t>
            </a:r>
          </a:p>
        </p:txBody>
      </p:sp>
      <p:grpSp>
        <p:nvGrpSpPr>
          <p:cNvPr id="108" name="Groep 53">
            <a:extLst>
              <a:ext uri="{FF2B5EF4-FFF2-40B4-BE49-F238E27FC236}">
                <a16:creationId xmlns:a16="http://schemas.microsoft.com/office/drawing/2014/main" id="{E250EAFB-C05B-52D8-199A-6D78F6857015}"/>
              </a:ext>
            </a:extLst>
          </p:cNvPr>
          <p:cNvGrpSpPr/>
          <p:nvPr userDrawn="1"/>
        </p:nvGrpSpPr>
        <p:grpSpPr>
          <a:xfrm>
            <a:off x="8651668" y="4393528"/>
            <a:ext cx="546125" cy="566022"/>
            <a:chOff x="12617641" y="3403239"/>
            <a:chExt cx="752963" cy="741634"/>
          </a:xfrm>
        </p:grpSpPr>
        <p:grpSp>
          <p:nvGrpSpPr>
            <p:cNvPr id="133" name="Groep 84">
              <a:extLst>
                <a:ext uri="{FF2B5EF4-FFF2-40B4-BE49-F238E27FC236}">
                  <a16:creationId xmlns:a16="http://schemas.microsoft.com/office/drawing/2014/main" id="{57E9B9C9-CAF2-D6B9-8AEF-739FC6E03F0C}"/>
                </a:ext>
              </a:extLst>
            </p:cNvPr>
            <p:cNvGrpSpPr/>
            <p:nvPr userDrawn="1"/>
          </p:nvGrpSpPr>
          <p:grpSpPr>
            <a:xfrm>
              <a:off x="12771550" y="3403239"/>
              <a:ext cx="467156" cy="448491"/>
              <a:chOff x="12782177" y="3403239"/>
              <a:chExt cx="467156" cy="448491"/>
            </a:xfrm>
          </p:grpSpPr>
          <p:grpSp>
            <p:nvGrpSpPr>
              <p:cNvPr id="136" name="Groep 87">
                <a:extLst>
                  <a:ext uri="{FF2B5EF4-FFF2-40B4-BE49-F238E27FC236}">
                    <a16:creationId xmlns:a16="http://schemas.microsoft.com/office/drawing/2014/main" id="{8146B2BC-FAAA-A129-76CB-E4B77ECA4805}"/>
                  </a:ext>
                </a:extLst>
              </p:cNvPr>
              <p:cNvGrpSpPr/>
              <p:nvPr userDrawn="1"/>
            </p:nvGrpSpPr>
            <p:grpSpPr>
              <a:xfrm>
                <a:off x="12782177" y="3403239"/>
                <a:ext cx="412972" cy="396132"/>
                <a:chOff x="13554906" y="3320109"/>
                <a:chExt cx="443912" cy="425811"/>
              </a:xfrm>
            </p:grpSpPr>
            <p:grpSp>
              <p:nvGrpSpPr>
                <p:cNvPr id="143" name="Groep 94">
                  <a:extLst>
                    <a:ext uri="{FF2B5EF4-FFF2-40B4-BE49-F238E27FC236}">
                      <a16:creationId xmlns:a16="http://schemas.microsoft.com/office/drawing/2014/main" id="{4228FDC9-0669-662F-D2C3-F2ED3C903A35}"/>
                    </a:ext>
                  </a:extLst>
                </p:cNvPr>
                <p:cNvGrpSpPr/>
                <p:nvPr userDrawn="1"/>
              </p:nvGrpSpPr>
              <p:grpSpPr>
                <a:xfrm>
                  <a:off x="13554906" y="3320109"/>
                  <a:ext cx="443912" cy="425811"/>
                  <a:chOff x="12909684" y="1276143"/>
                  <a:chExt cx="443912" cy="425811"/>
                </a:xfrm>
              </p:grpSpPr>
              <p:sp>
                <p:nvSpPr>
                  <p:cNvPr id="146" name="Rechthoek 97">
                    <a:extLst>
                      <a:ext uri="{FF2B5EF4-FFF2-40B4-BE49-F238E27FC236}">
                        <a16:creationId xmlns:a16="http://schemas.microsoft.com/office/drawing/2014/main" id="{E0294BF0-DEBB-6858-6655-07B087688E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443912" cy="425811"/>
                  </a:xfrm>
                  <a:prstGeom prst="rect">
                    <a:avLst/>
                  </a:prstGeom>
                  <a:noFill/>
                  <a:ln w="12700">
                    <a:solidFill>
                      <a:srgbClr val="81818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147" name="Rechthoek 98">
                    <a:extLst>
                      <a:ext uri="{FF2B5EF4-FFF2-40B4-BE49-F238E27FC236}">
                        <a16:creationId xmlns:a16="http://schemas.microsoft.com/office/drawing/2014/main" id="{EA7E5607-4B1F-55F3-ACA1-0D94025207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09684" y="1276143"/>
                    <a:ext cx="261629" cy="25780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148" name="Ovaal 99">
                    <a:extLst>
                      <a:ext uri="{FF2B5EF4-FFF2-40B4-BE49-F238E27FC236}">
                        <a16:creationId xmlns:a16="http://schemas.microsoft.com/office/drawing/2014/main" id="{0F235452-26C1-8F2F-11D2-BF6DFA70B5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69071" y="1308711"/>
                    <a:ext cx="72188" cy="72188"/>
                  </a:xfrm>
                  <a:prstGeom prst="ellipse">
                    <a:avLst/>
                  </a:prstGeom>
                  <a:solidFill>
                    <a:srgbClr val="ECC67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0" i="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</p:grpSp>
            <p:pic>
              <p:nvPicPr>
                <p:cNvPr id="144" name="Afbeelding 95">
                  <a:extLst>
                    <a:ext uri="{FF2B5EF4-FFF2-40B4-BE49-F238E27FC236}">
                      <a16:creationId xmlns:a16="http://schemas.microsoft.com/office/drawing/2014/main" id="{BE4CA3E0-C858-7F09-0B1F-7C8F350C9BE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67296" y="3424992"/>
                  <a:ext cx="173367" cy="140220"/>
                </a:xfrm>
                <a:prstGeom prst="rect">
                  <a:avLst/>
                </a:prstGeom>
              </p:spPr>
            </p:pic>
            <p:pic>
              <p:nvPicPr>
                <p:cNvPr id="145" name="Afbeelding 96">
                  <a:extLst>
                    <a:ext uri="{FF2B5EF4-FFF2-40B4-BE49-F238E27FC236}">
                      <a16:creationId xmlns:a16="http://schemas.microsoft.com/office/drawing/2014/main" id="{26686189-557C-9A25-6F5F-F77FA51EBC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3635599" y="3453788"/>
                  <a:ext cx="173367" cy="111424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Groep 88">
                <a:extLst>
                  <a:ext uri="{FF2B5EF4-FFF2-40B4-BE49-F238E27FC236}">
                    <a16:creationId xmlns:a16="http://schemas.microsoft.com/office/drawing/2014/main" id="{B4A034C5-0F9D-3BDD-5893-BBC6D8518A18}"/>
                  </a:ext>
                </a:extLst>
              </p:cNvPr>
              <p:cNvGrpSpPr/>
              <p:nvPr userDrawn="1"/>
            </p:nvGrpSpPr>
            <p:grpSpPr>
              <a:xfrm>
                <a:off x="13103513" y="3705268"/>
                <a:ext cx="145820" cy="146462"/>
                <a:chOff x="13096169" y="3602278"/>
                <a:chExt cx="145820" cy="146462"/>
              </a:xfrm>
            </p:grpSpPr>
            <p:sp>
              <p:nvSpPr>
                <p:cNvPr id="141" name="Rechthoek 92">
                  <a:extLst>
                    <a:ext uri="{FF2B5EF4-FFF2-40B4-BE49-F238E27FC236}">
                      <a16:creationId xmlns:a16="http://schemas.microsoft.com/office/drawing/2014/main" id="{05A248EE-DA31-F493-1280-ED6881A831FB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42" name="Rechthoek 93">
                  <a:extLst>
                    <a:ext uri="{FF2B5EF4-FFF2-40B4-BE49-F238E27FC236}">
                      <a16:creationId xmlns:a16="http://schemas.microsoft.com/office/drawing/2014/main" id="{8ABCB064-E062-5947-DA94-400BD3562A73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grpSp>
            <p:nvGrpSpPr>
              <p:cNvPr id="138" name="Groep 89">
                <a:extLst>
                  <a:ext uri="{FF2B5EF4-FFF2-40B4-BE49-F238E27FC236}">
                    <a16:creationId xmlns:a16="http://schemas.microsoft.com/office/drawing/2014/main" id="{F41174BE-F24E-11A6-5B0B-1E3B3B2C0182}"/>
                  </a:ext>
                </a:extLst>
              </p:cNvPr>
              <p:cNvGrpSpPr/>
              <p:nvPr userDrawn="1"/>
            </p:nvGrpSpPr>
            <p:grpSpPr>
              <a:xfrm rot="10800000">
                <a:off x="13061402" y="3665637"/>
                <a:ext cx="145820" cy="146462"/>
                <a:chOff x="13096169" y="3602278"/>
                <a:chExt cx="145820" cy="146462"/>
              </a:xfrm>
            </p:grpSpPr>
            <p:sp>
              <p:nvSpPr>
                <p:cNvPr id="139" name="Rechthoek 90">
                  <a:extLst>
                    <a:ext uri="{FF2B5EF4-FFF2-40B4-BE49-F238E27FC236}">
                      <a16:creationId xmlns:a16="http://schemas.microsoft.com/office/drawing/2014/main" id="{0F438BCE-5D30-87F6-B183-A5E64EDF2402}"/>
                    </a:ext>
                  </a:extLst>
                </p:cNvPr>
                <p:cNvSpPr/>
                <p:nvPr userDrawn="1"/>
              </p:nvSpPr>
              <p:spPr>
                <a:xfrm>
                  <a:off x="13096169" y="3602278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40" name="Rechthoek 91">
                  <a:extLst>
                    <a:ext uri="{FF2B5EF4-FFF2-40B4-BE49-F238E27FC236}">
                      <a16:creationId xmlns:a16="http://schemas.microsoft.com/office/drawing/2014/main" id="{73D204E1-B3EC-255A-BFF0-AED029B75667}"/>
                    </a:ext>
                  </a:extLst>
                </p:cNvPr>
                <p:cNvSpPr/>
                <p:nvPr userDrawn="1"/>
              </p:nvSpPr>
              <p:spPr>
                <a:xfrm rot="5400000">
                  <a:off x="13037453" y="3661636"/>
                  <a:ext cx="145820" cy="28388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</p:grpSp>
        <p:sp>
          <p:nvSpPr>
            <p:cNvPr id="134" name="Rechthoek 85">
              <a:extLst>
                <a:ext uri="{FF2B5EF4-FFF2-40B4-BE49-F238E27FC236}">
                  <a16:creationId xmlns:a16="http://schemas.microsoft.com/office/drawing/2014/main" id="{4EA17DDC-0DC0-21EC-9C0C-8746268006C4}"/>
                </a:ext>
              </a:extLst>
            </p:cNvPr>
            <p:cNvSpPr/>
            <p:nvPr userDrawn="1"/>
          </p:nvSpPr>
          <p:spPr>
            <a:xfrm>
              <a:off x="12617641" y="3889890"/>
              <a:ext cx="752963" cy="16117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Crop</a:t>
              </a:r>
            </a:p>
          </p:txBody>
        </p:sp>
        <p:sp>
          <p:nvSpPr>
            <p:cNvPr id="135" name="Gelijkbenige driehoek 78">
              <a:extLst>
                <a:ext uri="{FF2B5EF4-FFF2-40B4-BE49-F238E27FC236}">
                  <a16:creationId xmlns:a16="http://schemas.microsoft.com/office/drawing/2014/main" id="{F45331D0-AC2D-8CA6-1608-86CFB739A164}"/>
                </a:ext>
              </a:extLst>
            </p:cNvPr>
            <p:cNvSpPr/>
            <p:nvPr userDrawn="1"/>
          </p:nvSpPr>
          <p:spPr>
            <a:xfrm rot="10800000">
              <a:off x="12950688" y="4093726"/>
              <a:ext cx="86866" cy="51147"/>
            </a:xfrm>
            <a:prstGeom prst="triangle">
              <a:avLst/>
            </a:prstGeom>
            <a:solidFill>
              <a:srgbClr val="818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sp>
        <p:nvSpPr>
          <p:cNvPr id="109" name="Rechthoek 54">
            <a:extLst>
              <a:ext uri="{FF2B5EF4-FFF2-40B4-BE49-F238E27FC236}">
                <a16:creationId xmlns:a16="http://schemas.microsoft.com/office/drawing/2014/main" id="{C37AF0C8-8DB7-D9F9-FCD0-3CBBA76630BA}"/>
              </a:ext>
            </a:extLst>
          </p:cNvPr>
          <p:cNvSpPr/>
          <p:nvPr userDrawn="1"/>
        </p:nvSpPr>
        <p:spPr>
          <a:xfrm>
            <a:off x="8661928" y="2978146"/>
            <a:ext cx="1087555" cy="664834"/>
          </a:xfrm>
          <a:prstGeom prst="rect">
            <a:avLst/>
          </a:prstGeom>
          <a:pattFill prst="wdUpDiag">
            <a:fgClr>
              <a:srgbClr val="E0E0E0"/>
            </a:fgClr>
            <a:bgClr>
              <a:srgbClr val="ECECEC"/>
            </a:bgClr>
          </a:pattFill>
          <a:ln w="12700">
            <a:solidFill>
              <a:srgbClr val="D3D3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000" b="0" i="0" noProof="0">
              <a:solidFill>
                <a:schemeClr val="tx1"/>
              </a:solidFill>
              <a:latin typeface="+mn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grpSp>
        <p:nvGrpSpPr>
          <p:cNvPr id="110" name="Groep 55">
            <a:extLst>
              <a:ext uri="{FF2B5EF4-FFF2-40B4-BE49-F238E27FC236}">
                <a16:creationId xmlns:a16="http://schemas.microsoft.com/office/drawing/2014/main" id="{BB35D0B6-C7B1-FC2A-F679-8396BC9AB3E1}"/>
              </a:ext>
            </a:extLst>
          </p:cNvPr>
          <p:cNvGrpSpPr/>
          <p:nvPr userDrawn="1"/>
        </p:nvGrpSpPr>
        <p:grpSpPr>
          <a:xfrm>
            <a:off x="9391241" y="3236277"/>
            <a:ext cx="1073315" cy="520784"/>
            <a:chOff x="-2485819" y="3399207"/>
            <a:chExt cx="1222990" cy="563933"/>
          </a:xfrm>
        </p:grpSpPr>
        <p:sp>
          <p:nvSpPr>
            <p:cNvPr id="112" name="Rechthoek 57">
              <a:extLst>
                <a:ext uri="{FF2B5EF4-FFF2-40B4-BE49-F238E27FC236}">
                  <a16:creationId xmlns:a16="http://schemas.microsoft.com/office/drawing/2014/main" id="{8B404EDF-C825-1F7D-E450-246964170601}"/>
                </a:ext>
              </a:extLst>
            </p:cNvPr>
            <p:cNvSpPr/>
            <p:nvPr userDrawn="1"/>
          </p:nvSpPr>
          <p:spPr>
            <a:xfrm>
              <a:off x="-2485819" y="3399207"/>
              <a:ext cx="1176476" cy="5048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8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3" name="Rechthoek 58">
              <a:extLst>
                <a:ext uri="{FF2B5EF4-FFF2-40B4-BE49-F238E27FC236}">
                  <a16:creationId xmlns:a16="http://schemas.microsoft.com/office/drawing/2014/main" id="{F93649ED-7241-6325-CD6F-5626094B3DA4}"/>
                </a:ext>
              </a:extLst>
            </p:cNvPr>
            <p:cNvSpPr/>
            <p:nvPr userDrawn="1"/>
          </p:nvSpPr>
          <p:spPr>
            <a:xfrm>
              <a:off x="-2479584" y="3652838"/>
              <a:ext cx="1164007" cy="246701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grpSp>
          <p:nvGrpSpPr>
            <p:cNvPr id="114" name="Groep 59">
              <a:extLst>
                <a:ext uri="{FF2B5EF4-FFF2-40B4-BE49-F238E27FC236}">
                  <a16:creationId xmlns:a16="http://schemas.microsoft.com/office/drawing/2014/main" id="{81684A58-922F-CFFE-F92E-8F0D8B80F823}"/>
                </a:ext>
              </a:extLst>
            </p:cNvPr>
            <p:cNvGrpSpPr/>
            <p:nvPr userDrawn="1"/>
          </p:nvGrpSpPr>
          <p:grpSpPr>
            <a:xfrm>
              <a:off x="-2403869" y="3460544"/>
              <a:ext cx="155951" cy="131922"/>
              <a:chOff x="12968836" y="3354170"/>
              <a:chExt cx="404806" cy="342433"/>
            </a:xfrm>
          </p:grpSpPr>
          <p:sp>
            <p:nvSpPr>
              <p:cNvPr id="127" name="Rechthoek: afgeronde hoeken 61">
                <a:extLst>
                  <a:ext uri="{FF2B5EF4-FFF2-40B4-BE49-F238E27FC236}">
                    <a16:creationId xmlns:a16="http://schemas.microsoft.com/office/drawing/2014/main" id="{F50B080D-50E2-B781-736B-74C9AC650B0E}"/>
                  </a:ext>
                </a:extLst>
              </p:cNvPr>
              <p:cNvSpPr/>
              <p:nvPr userDrawn="1"/>
            </p:nvSpPr>
            <p:spPr>
              <a:xfrm>
                <a:off x="12968836" y="3354170"/>
                <a:ext cx="404806" cy="342433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28" name="Rechthoek 74">
                <a:extLst>
                  <a:ext uri="{FF2B5EF4-FFF2-40B4-BE49-F238E27FC236}">
                    <a16:creationId xmlns:a16="http://schemas.microsoft.com/office/drawing/2014/main" id="{A9BC7418-EF31-C73A-F7A9-22BCE9D0605F}"/>
                  </a:ext>
                </a:extLst>
              </p:cNvPr>
              <p:cNvSpPr/>
              <p:nvPr userDrawn="1"/>
            </p:nvSpPr>
            <p:spPr>
              <a:xfrm>
                <a:off x="13025180" y="3401181"/>
                <a:ext cx="305213" cy="4156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29" name="Rechthoek 75">
                <a:extLst>
                  <a:ext uri="{FF2B5EF4-FFF2-40B4-BE49-F238E27FC236}">
                    <a16:creationId xmlns:a16="http://schemas.microsoft.com/office/drawing/2014/main" id="{95D40506-0BD0-9808-1FF3-29C857C8FB58}"/>
                  </a:ext>
                </a:extLst>
              </p:cNvPr>
              <p:cNvSpPr/>
              <p:nvPr userDrawn="1"/>
            </p:nvSpPr>
            <p:spPr>
              <a:xfrm>
                <a:off x="13025181" y="3471575"/>
                <a:ext cx="118778" cy="181691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0" name="Rechthoek 81">
                <a:extLst>
                  <a:ext uri="{FF2B5EF4-FFF2-40B4-BE49-F238E27FC236}">
                    <a16:creationId xmlns:a16="http://schemas.microsoft.com/office/drawing/2014/main" id="{ADC29E71-459F-A663-C315-02AB6724A6D0}"/>
                  </a:ext>
                </a:extLst>
              </p:cNvPr>
              <p:cNvSpPr/>
              <p:nvPr userDrawn="1"/>
            </p:nvSpPr>
            <p:spPr>
              <a:xfrm>
                <a:off x="13180812" y="3481982"/>
                <a:ext cx="13527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1" name="Rechthoek 82">
                <a:extLst>
                  <a:ext uri="{FF2B5EF4-FFF2-40B4-BE49-F238E27FC236}">
                    <a16:creationId xmlns:a16="http://schemas.microsoft.com/office/drawing/2014/main" id="{2ED88D07-1C51-B994-E33E-D84178AAE710}"/>
                  </a:ext>
                </a:extLst>
              </p:cNvPr>
              <p:cNvSpPr/>
              <p:nvPr userDrawn="1"/>
            </p:nvSpPr>
            <p:spPr>
              <a:xfrm>
                <a:off x="13180812" y="3554800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132" name="Rechthoek 83">
                <a:extLst>
                  <a:ext uri="{FF2B5EF4-FFF2-40B4-BE49-F238E27FC236}">
                    <a16:creationId xmlns:a16="http://schemas.microsoft.com/office/drawing/2014/main" id="{7CE71B10-0B9A-F20A-4F90-AEA4EB50C1C3}"/>
                  </a:ext>
                </a:extLst>
              </p:cNvPr>
              <p:cNvSpPr/>
              <p:nvPr userDrawn="1"/>
            </p:nvSpPr>
            <p:spPr>
              <a:xfrm>
                <a:off x="13180812" y="3627618"/>
                <a:ext cx="69418" cy="213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grpSp>
          <p:nvGrpSpPr>
            <p:cNvPr id="115" name="Groep 60">
              <a:extLst>
                <a:ext uri="{FF2B5EF4-FFF2-40B4-BE49-F238E27FC236}">
                  <a16:creationId xmlns:a16="http://schemas.microsoft.com/office/drawing/2014/main" id="{0C787891-CF3E-823B-84F1-43A2223DFB45}"/>
                </a:ext>
              </a:extLst>
            </p:cNvPr>
            <p:cNvGrpSpPr/>
            <p:nvPr userDrawn="1"/>
          </p:nvGrpSpPr>
          <p:grpSpPr>
            <a:xfrm>
              <a:off x="-2423424" y="3690208"/>
              <a:ext cx="166739" cy="218963"/>
              <a:chOff x="12940828" y="3950597"/>
              <a:chExt cx="432813" cy="568367"/>
            </a:xfrm>
          </p:grpSpPr>
          <p:grpSp>
            <p:nvGrpSpPr>
              <p:cNvPr id="119" name="Groep 64">
                <a:extLst>
                  <a:ext uri="{FF2B5EF4-FFF2-40B4-BE49-F238E27FC236}">
                    <a16:creationId xmlns:a16="http://schemas.microsoft.com/office/drawing/2014/main" id="{0384331F-5E6D-0037-A038-F9BB6B2088D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1" name="Rechthoek: afgeronde hoeken 55">
                  <a:extLst>
                    <a:ext uri="{FF2B5EF4-FFF2-40B4-BE49-F238E27FC236}">
                      <a16:creationId xmlns:a16="http://schemas.microsoft.com/office/drawing/2014/main" id="{90135ABC-5785-AAC6-342D-71DD585741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2" name="Rechthoek 68">
                  <a:extLst>
                    <a:ext uri="{FF2B5EF4-FFF2-40B4-BE49-F238E27FC236}">
                      <a16:creationId xmlns:a16="http://schemas.microsoft.com/office/drawing/2014/main" id="{086F7D18-61DB-06C6-B0E7-BD7047E2B8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3" name="Rechthoek 69">
                  <a:extLst>
                    <a:ext uri="{FF2B5EF4-FFF2-40B4-BE49-F238E27FC236}">
                      <a16:creationId xmlns:a16="http://schemas.microsoft.com/office/drawing/2014/main" id="{507BBB1B-0A13-F41E-FA43-C05887841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4" name="Rechthoek 70">
                  <a:extLst>
                    <a:ext uri="{FF2B5EF4-FFF2-40B4-BE49-F238E27FC236}">
                      <a16:creationId xmlns:a16="http://schemas.microsoft.com/office/drawing/2014/main" id="{B9334DEA-5C0F-306D-1FA9-B3378A1A2D5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5" name="Rechthoek 71">
                  <a:extLst>
                    <a:ext uri="{FF2B5EF4-FFF2-40B4-BE49-F238E27FC236}">
                      <a16:creationId xmlns:a16="http://schemas.microsoft.com/office/drawing/2014/main" id="{554BA073-1076-0FAC-8677-7AD3EF9B4F1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126" name="Rechthoek 72">
                  <a:extLst>
                    <a:ext uri="{FF2B5EF4-FFF2-40B4-BE49-F238E27FC236}">
                      <a16:creationId xmlns:a16="http://schemas.microsoft.com/office/drawing/2014/main" id="{2E227ACC-F9BF-A828-7098-0F256062F7F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0" i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sp>
            <p:nvSpPr>
              <p:cNvPr id="120" name="Boog 65">
                <a:extLst>
                  <a:ext uri="{FF2B5EF4-FFF2-40B4-BE49-F238E27FC236}">
                    <a16:creationId xmlns:a16="http://schemas.microsoft.com/office/drawing/2014/main" id="{047C5EA8-4514-E570-A0F8-148F839871AF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/>
                <a:endParaRPr lang="en-GB" sz="2400" b="0" i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116" name="Tekstvak 61">
              <a:extLst>
                <a:ext uri="{FF2B5EF4-FFF2-40B4-BE49-F238E27FC236}">
                  <a16:creationId xmlns:a16="http://schemas.microsoft.com/office/drawing/2014/main" id="{85EF6E1E-0E67-18F7-CFC0-3E79F95AEA47}"/>
                </a:ext>
              </a:extLst>
            </p:cNvPr>
            <p:cNvSpPr txBox="1"/>
            <p:nvPr userDrawn="1"/>
          </p:nvSpPr>
          <p:spPr>
            <a:xfrm>
              <a:off x="-2245455" y="3460544"/>
              <a:ext cx="896116" cy="13470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Layout</a:t>
              </a:r>
              <a:endParaRPr lang="en-GB" sz="800" b="0" i="0" kern="120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7" name="Tekstvak 62">
              <a:extLst>
                <a:ext uri="{FF2B5EF4-FFF2-40B4-BE49-F238E27FC236}">
                  <a16:creationId xmlns:a16="http://schemas.microsoft.com/office/drawing/2014/main" id="{372E6D3C-206D-E99A-4A62-137C1F51047B}"/>
                </a:ext>
              </a:extLst>
            </p:cNvPr>
            <p:cNvSpPr txBox="1"/>
            <p:nvPr userDrawn="1"/>
          </p:nvSpPr>
          <p:spPr>
            <a:xfrm>
              <a:off x="-2258884" y="3712980"/>
              <a:ext cx="909545" cy="1264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800" b="0" i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Reset Slide</a:t>
              </a:r>
              <a:endParaRPr lang="en-GB" sz="800" b="0" i="0" kern="120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  <p:sp>
          <p:nvSpPr>
            <p:cNvPr id="118" name="Vrije vorm: vorm 52">
              <a:extLst>
                <a:ext uri="{FF2B5EF4-FFF2-40B4-BE49-F238E27FC236}">
                  <a16:creationId xmlns:a16="http://schemas.microsoft.com/office/drawing/2014/main" id="{D7465F6B-C835-BA89-D7BB-3A92E5B6EFBC}"/>
                </a:ext>
              </a:extLst>
            </p:cNvPr>
            <p:cNvSpPr/>
            <p:nvPr userDrawn="1"/>
          </p:nvSpPr>
          <p:spPr>
            <a:xfrm>
              <a:off x="-1360391" y="3783140"/>
              <a:ext cx="97562" cy="180000"/>
            </a:xfrm>
            <a:custGeom>
              <a:avLst/>
              <a:gdLst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41194 w 880280"/>
                <a:gd name="connsiteY2" fmla="*/ 96899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27546 w 880280"/>
                <a:gd name="connsiteY2" fmla="*/ 975815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00250 w 880280"/>
                <a:gd name="connsiteY2" fmla="*/ 1003111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25438 w 880280"/>
                <a:gd name="connsiteY5" fmla="*/ 928048 h 1624084"/>
                <a:gd name="connsiteX6" fmla="*/ 511791 w 880280"/>
                <a:gd name="connsiteY6" fmla="*/ 900753 h 1624084"/>
                <a:gd name="connsiteX7" fmla="*/ 880280 w 880280"/>
                <a:gd name="connsiteY7" fmla="*/ 893929 h 1624084"/>
                <a:gd name="connsiteX8" fmla="*/ 0 w 880280"/>
                <a:gd name="connsiteY8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511791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  <a:gd name="connsiteX0" fmla="*/ 0 w 880280"/>
                <a:gd name="connsiteY0" fmla="*/ 0 h 1624084"/>
                <a:gd name="connsiteX1" fmla="*/ 0 w 880280"/>
                <a:gd name="connsiteY1" fmla="*/ 1262418 h 1624084"/>
                <a:gd name="connsiteX2" fmla="*/ 313898 w 880280"/>
                <a:gd name="connsiteY2" fmla="*/ 996287 h 1624084"/>
                <a:gd name="connsiteX3" fmla="*/ 620973 w 880280"/>
                <a:gd name="connsiteY3" fmla="*/ 1624084 h 1624084"/>
                <a:gd name="connsiteX4" fmla="*/ 839337 w 880280"/>
                <a:gd name="connsiteY4" fmla="*/ 1480782 h 1624084"/>
                <a:gd name="connsiteX5" fmla="*/ 498144 w 880280"/>
                <a:gd name="connsiteY5" fmla="*/ 900753 h 1624084"/>
                <a:gd name="connsiteX6" fmla="*/ 880280 w 880280"/>
                <a:gd name="connsiteY6" fmla="*/ 893929 h 1624084"/>
                <a:gd name="connsiteX7" fmla="*/ 0 w 880280"/>
                <a:gd name="connsiteY7" fmla="*/ 0 h 16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280" h="1624084">
                  <a:moveTo>
                    <a:pt x="0" y="0"/>
                  </a:moveTo>
                  <a:lnTo>
                    <a:pt x="0" y="1262418"/>
                  </a:lnTo>
                  <a:lnTo>
                    <a:pt x="313898" y="996287"/>
                  </a:lnTo>
                  <a:lnTo>
                    <a:pt x="620973" y="1624084"/>
                  </a:lnTo>
                  <a:lnTo>
                    <a:pt x="839337" y="1480782"/>
                  </a:lnTo>
                  <a:lnTo>
                    <a:pt x="498144" y="900753"/>
                  </a:lnTo>
                  <a:lnTo>
                    <a:pt x="880280" y="893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b="0" i="0" cap="all" baseline="0" noProof="0">
                <a:solidFill>
                  <a:schemeClr val="tx1"/>
                </a:solidFill>
                <a:latin typeface="+mn-lt"/>
                <a:ea typeface="Open Sans Light" panose="020B0606030504020204" pitchFamily="34" charset="0"/>
                <a:cs typeface="Open Sans Light" panose="020B0606030504020204" pitchFamily="34" charset="0"/>
              </a:endParaRPr>
            </a:p>
          </p:txBody>
        </p:sp>
      </p:grpSp>
      <p:pic>
        <p:nvPicPr>
          <p:cNvPr id="111" name="Afbeelding 56">
            <a:extLst>
              <a:ext uri="{FF2B5EF4-FFF2-40B4-BE49-F238E27FC236}">
                <a16:creationId xmlns:a16="http://schemas.microsoft.com/office/drawing/2014/main" id="{CA32A482-4486-7030-7B24-B104C1F2A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428" y="4357683"/>
            <a:ext cx="853220" cy="1000283"/>
          </a:xfrm>
          <a:prstGeom prst="rect">
            <a:avLst/>
          </a:prstGeom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AA7713E-59AD-9C31-61B5-F4EDBB44C464}"/>
              </a:ext>
            </a:extLst>
          </p:cNvPr>
          <p:cNvGrpSpPr/>
          <p:nvPr userDrawn="1"/>
        </p:nvGrpSpPr>
        <p:grpSpPr>
          <a:xfrm>
            <a:off x="592358" y="3585969"/>
            <a:ext cx="2826017" cy="2449918"/>
            <a:chOff x="1049842" y="3489717"/>
            <a:chExt cx="2826017" cy="2449918"/>
          </a:xfrm>
        </p:grpSpPr>
        <p:sp>
          <p:nvSpPr>
            <p:cNvPr id="161" name="Rechthoek 11">
              <a:extLst>
                <a:ext uri="{FF2B5EF4-FFF2-40B4-BE49-F238E27FC236}">
                  <a16:creationId xmlns:a16="http://schemas.microsoft.com/office/drawing/2014/main" id="{9C9757CF-46EE-0B02-BA7A-72161AFAE834}"/>
                </a:ext>
              </a:extLst>
            </p:cNvPr>
            <p:cNvSpPr/>
            <p:nvPr userDrawn="1"/>
          </p:nvSpPr>
          <p:spPr>
            <a:xfrm>
              <a:off x="1049842" y="3489717"/>
              <a:ext cx="2487689" cy="15234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CHOOSE </a:t>
              </a:r>
              <a:r>
                <a:rPr lang="en-GB" sz="1100" b="1" i="0" cap="all" baseline="0" noProof="0" err="1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TEXt</a:t>
              </a:r>
              <a:r>
                <a:rPr lang="en-GB" sz="1100" b="1" i="0" cap="all" baseline="0" noProof="0">
                  <a:solidFill>
                    <a:schemeClr val="tx2"/>
                  </a:solidFill>
                  <a:latin typeface="+mj-lt"/>
                  <a:ea typeface="Open Sans Extrabold" panose="020B0606030504020204" pitchFamily="34" charset="0"/>
                  <a:cs typeface="Calibri" panose="020F0502020204030204" pitchFamily="34" charset="0"/>
                </a:rPr>
                <a:t> LEVELS</a:t>
              </a:r>
            </a:p>
          </p:txBody>
        </p:sp>
        <p:sp>
          <p:nvSpPr>
            <p:cNvPr id="162" name="Ovaal 12">
              <a:extLst>
                <a:ext uri="{FF2B5EF4-FFF2-40B4-BE49-F238E27FC236}">
                  <a16:creationId xmlns:a16="http://schemas.microsoft.com/office/drawing/2014/main" id="{992D7582-3928-47C2-3ACE-BF1CAF73C3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0292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Ovaal 95">
              <a:extLst>
                <a:ext uri="{FF2B5EF4-FFF2-40B4-BE49-F238E27FC236}">
                  <a16:creationId xmlns:a16="http://schemas.microsoft.com/office/drawing/2014/main" id="{4FDCC340-53E4-B9FA-EE24-4884956E36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2726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96">
              <a:extLst>
                <a:ext uri="{FF2B5EF4-FFF2-40B4-BE49-F238E27FC236}">
                  <a16:creationId xmlns:a16="http://schemas.microsoft.com/office/drawing/2014/main" id="{04A88B77-5543-4CBA-0853-058E39471C41}"/>
                </a:ext>
              </a:extLst>
            </p:cNvPr>
            <p:cNvSpPr/>
            <p:nvPr userDrawn="1"/>
          </p:nvSpPr>
          <p:spPr>
            <a:xfrm>
              <a:off x="1053894" y="4637337"/>
              <a:ext cx="2821965" cy="3347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U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 the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List </a:t>
              </a:r>
              <a:r>
                <a:rPr lang="en-GB" sz="1000" b="1" kern="0"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</a:t>
              </a:r>
              <a:r>
                <a:rPr kumimoji="0" lang="en-GB" sz="1000" b="1" i="0" u="none" strike="noStrike" kern="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evel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 buttons under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Start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tab, to select a text level. Choose from:</a:t>
              </a:r>
            </a:p>
          </p:txBody>
        </p:sp>
        <p:grpSp>
          <p:nvGrpSpPr>
            <p:cNvPr id="165" name="VOORBEELD">
              <a:extLst>
                <a:ext uri="{FF2B5EF4-FFF2-40B4-BE49-F238E27FC236}">
                  <a16:creationId xmlns:a16="http://schemas.microsoft.com/office/drawing/2014/main" id="{312210A3-1907-D046-4925-428995275EFD}"/>
                </a:ext>
              </a:extLst>
            </p:cNvPr>
            <p:cNvGrpSpPr/>
            <p:nvPr userDrawn="1"/>
          </p:nvGrpSpPr>
          <p:grpSpPr>
            <a:xfrm>
              <a:off x="1052906" y="3839672"/>
              <a:ext cx="2484625" cy="604518"/>
              <a:chOff x="-3605171" y="458674"/>
              <a:chExt cx="2484625" cy="558875"/>
            </a:xfrm>
          </p:grpSpPr>
          <p:sp>
            <p:nvSpPr>
              <p:cNvPr id="168" name="Rechthoek 100">
                <a:extLst>
                  <a:ext uri="{FF2B5EF4-FFF2-40B4-BE49-F238E27FC236}">
                    <a16:creationId xmlns:a16="http://schemas.microsoft.com/office/drawing/2014/main" id="{8768675B-B4C6-7968-9AAC-CA4A2D747F7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69" name="Rechthoek 101">
                <a:extLst>
                  <a:ext uri="{FF2B5EF4-FFF2-40B4-BE49-F238E27FC236}">
                    <a16:creationId xmlns:a16="http://schemas.microsoft.com/office/drawing/2014/main" id="{E9473973-41F1-B0BF-0E41-D1AB7EFF3EF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2"/>
                  </a:solidFill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0" name="Groep 102">
                <a:extLst>
                  <a:ext uri="{FF2B5EF4-FFF2-40B4-BE49-F238E27FC236}">
                    <a16:creationId xmlns:a16="http://schemas.microsoft.com/office/drawing/2014/main" id="{0B72D57B-B119-0469-8105-7E5852331F1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01" name="Groep 133">
                  <a:extLst>
                    <a:ext uri="{FF2B5EF4-FFF2-40B4-BE49-F238E27FC236}">
                      <a16:creationId xmlns:a16="http://schemas.microsoft.com/office/drawing/2014/main" id="{BA1BE622-DD99-0C64-FB7B-8AB11E3ADB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3" name="Rechte verbindingslijn 135">
                    <a:extLst>
                      <a:ext uri="{FF2B5EF4-FFF2-40B4-BE49-F238E27FC236}">
                        <a16:creationId xmlns:a16="http://schemas.microsoft.com/office/drawing/2014/main" id="{6C467F51-470E-CDD3-614E-B177407198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136">
                    <a:extLst>
                      <a:ext uri="{FF2B5EF4-FFF2-40B4-BE49-F238E27FC236}">
                        <a16:creationId xmlns:a16="http://schemas.microsoft.com/office/drawing/2014/main" id="{F3800EFC-37C8-8607-0ED2-4AAC897561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137">
                    <a:extLst>
                      <a:ext uri="{FF2B5EF4-FFF2-40B4-BE49-F238E27FC236}">
                        <a16:creationId xmlns:a16="http://schemas.microsoft.com/office/drawing/2014/main" id="{09418562-CF45-566C-656A-9DA2A138B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138">
                    <a:extLst>
                      <a:ext uri="{FF2B5EF4-FFF2-40B4-BE49-F238E27FC236}">
                        <a16:creationId xmlns:a16="http://schemas.microsoft.com/office/drawing/2014/main" id="{330A2C20-340E-9199-7D17-2FA5B46EC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139">
                    <a:extLst>
                      <a:ext uri="{FF2B5EF4-FFF2-40B4-BE49-F238E27FC236}">
                        <a16:creationId xmlns:a16="http://schemas.microsoft.com/office/drawing/2014/main" id="{6A0681A9-8EE6-92C5-B348-796F7465A1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2" name="Pijl: rechts 129">
                  <a:extLst>
                    <a:ext uri="{FF2B5EF4-FFF2-40B4-BE49-F238E27FC236}">
                      <a16:creationId xmlns:a16="http://schemas.microsoft.com/office/drawing/2014/main" id="{D2E09A55-DAFB-92E8-B723-98EB9F375CB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1" name="Groep 103">
                <a:extLst>
                  <a:ext uri="{FF2B5EF4-FFF2-40B4-BE49-F238E27FC236}">
                    <a16:creationId xmlns:a16="http://schemas.microsoft.com/office/drawing/2014/main" id="{490D8191-31A8-FC8A-FDCD-5193F7DDFA7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94" name="Groep 126">
                  <a:extLst>
                    <a:ext uri="{FF2B5EF4-FFF2-40B4-BE49-F238E27FC236}">
                      <a16:creationId xmlns:a16="http://schemas.microsoft.com/office/drawing/2014/main" id="{1BBA635F-EC5E-368D-4F2F-4E73506CBC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28">
                    <a:extLst>
                      <a:ext uri="{FF2B5EF4-FFF2-40B4-BE49-F238E27FC236}">
                        <a16:creationId xmlns:a16="http://schemas.microsoft.com/office/drawing/2014/main" id="{11F8EFF1-32F6-9606-EE6A-E95EDDD81F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29">
                    <a:extLst>
                      <a:ext uri="{FF2B5EF4-FFF2-40B4-BE49-F238E27FC236}">
                        <a16:creationId xmlns:a16="http://schemas.microsoft.com/office/drawing/2014/main" id="{FD58F350-6E10-D449-0E44-0097AB63AE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30">
                    <a:extLst>
                      <a:ext uri="{FF2B5EF4-FFF2-40B4-BE49-F238E27FC236}">
                        <a16:creationId xmlns:a16="http://schemas.microsoft.com/office/drawing/2014/main" id="{EEBB5200-2169-1AD5-195E-8C95F62BCD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31">
                    <a:extLst>
                      <a:ext uri="{FF2B5EF4-FFF2-40B4-BE49-F238E27FC236}">
                        <a16:creationId xmlns:a16="http://schemas.microsoft.com/office/drawing/2014/main" id="{8C6E3AE6-CB2C-F3EE-3C67-081E0F16B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32">
                    <a:extLst>
                      <a:ext uri="{FF2B5EF4-FFF2-40B4-BE49-F238E27FC236}">
                        <a16:creationId xmlns:a16="http://schemas.microsoft.com/office/drawing/2014/main" id="{0AED1AB1-34DE-3003-CFE0-185CEB51F8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22">
                  <a:extLst>
                    <a:ext uri="{FF2B5EF4-FFF2-40B4-BE49-F238E27FC236}">
                      <a16:creationId xmlns:a16="http://schemas.microsoft.com/office/drawing/2014/main" id="{F85FFDEE-7747-1860-C6CA-104C865FC6A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2" name="Rechte verbindingslijn 104">
                <a:extLst>
                  <a:ext uri="{FF2B5EF4-FFF2-40B4-BE49-F238E27FC236}">
                    <a16:creationId xmlns:a16="http://schemas.microsoft.com/office/drawing/2014/main" id="{CABEFB0F-033A-23DB-E3A6-E65E1AB2E3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3" name="Rechte verbindingslijn 105">
                <a:extLst>
                  <a:ext uri="{FF2B5EF4-FFF2-40B4-BE49-F238E27FC236}">
                    <a16:creationId xmlns:a16="http://schemas.microsoft.com/office/drawing/2014/main" id="{95823E9A-F375-5C58-DCD4-995F94B8C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74" name="Rechthoek 106">
                <a:extLst>
                  <a:ext uri="{FF2B5EF4-FFF2-40B4-BE49-F238E27FC236}">
                    <a16:creationId xmlns:a16="http://schemas.microsoft.com/office/drawing/2014/main" id="{09B5F2A6-2FF2-6705-D380-4C0E56C7E54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1276132" cy="1963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rPr>
                  <a:t>Increase List Level</a:t>
                </a:r>
              </a:p>
            </p:txBody>
          </p:sp>
          <p:sp>
            <p:nvSpPr>
              <p:cNvPr id="175" name="Rechthoek 107">
                <a:extLst>
                  <a:ext uri="{FF2B5EF4-FFF2-40B4-BE49-F238E27FC236}">
                    <a16:creationId xmlns:a16="http://schemas.microsoft.com/office/drawing/2014/main" id="{A48B863A-989F-AE83-6536-D48E7970AC5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1439357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rPr>
                  <a:t>Decrease List Level</a:t>
                </a:r>
              </a:p>
            </p:txBody>
          </p:sp>
          <p:grpSp>
            <p:nvGrpSpPr>
              <p:cNvPr id="176" name="Groep 108">
                <a:extLst>
                  <a:ext uri="{FF2B5EF4-FFF2-40B4-BE49-F238E27FC236}">
                    <a16:creationId xmlns:a16="http://schemas.microsoft.com/office/drawing/2014/main" id="{BFD4D4FD-D1E6-4F1B-7692-A5886049EE4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86" name="Rechthoek 118">
                  <a:extLst>
                    <a:ext uri="{FF2B5EF4-FFF2-40B4-BE49-F238E27FC236}">
                      <a16:creationId xmlns:a16="http://schemas.microsoft.com/office/drawing/2014/main" id="{14DE4449-2655-76D3-3273-9FB83A0B5C7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chemeClr val="tx2"/>
                    </a:solidFill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7" name="Groep 119">
                  <a:extLst>
                    <a:ext uri="{FF2B5EF4-FFF2-40B4-BE49-F238E27FC236}">
                      <a16:creationId xmlns:a16="http://schemas.microsoft.com/office/drawing/2014/main" id="{AB16CBEC-463F-E912-C02E-90E77A119A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9" name="Rechte verbindingslijn 121">
                    <a:extLst>
                      <a:ext uri="{FF2B5EF4-FFF2-40B4-BE49-F238E27FC236}">
                        <a16:creationId xmlns:a16="http://schemas.microsoft.com/office/drawing/2014/main" id="{EA018869-979F-82DE-917E-74FBE31283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22">
                    <a:extLst>
                      <a:ext uri="{FF2B5EF4-FFF2-40B4-BE49-F238E27FC236}">
                        <a16:creationId xmlns:a16="http://schemas.microsoft.com/office/drawing/2014/main" id="{C4D75939-7BDE-6FAD-0017-C235212260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23">
                    <a:extLst>
                      <a:ext uri="{FF2B5EF4-FFF2-40B4-BE49-F238E27FC236}">
                        <a16:creationId xmlns:a16="http://schemas.microsoft.com/office/drawing/2014/main" id="{8306F5CE-E91B-A211-57B1-8C9D6B93AE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24">
                    <a:extLst>
                      <a:ext uri="{FF2B5EF4-FFF2-40B4-BE49-F238E27FC236}">
                        <a16:creationId xmlns:a16="http://schemas.microsoft.com/office/drawing/2014/main" id="{FC7AAB56-AB96-4557-A106-56C132C6DC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125">
                    <a:extLst>
                      <a:ext uri="{FF2B5EF4-FFF2-40B4-BE49-F238E27FC236}">
                        <a16:creationId xmlns:a16="http://schemas.microsoft.com/office/drawing/2014/main" id="{1510CD74-FA4A-C65A-0200-BB77B955A1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8" name="Pijl: rechts 115">
                  <a:extLst>
                    <a:ext uri="{FF2B5EF4-FFF2-40B4-BE49-F238E27FC236}">
                      <a16:creationId xmlns:a16="http://schemas.microsoft.com/office/drawing/2014/main" id="{F6FFFBE6-09BB-05CB-4CEF-A77C277520A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7" name="Groep 109">
                <a:extLst>
                  <a:ext uri="{FF2B5EF4-FFF2-40B4-BE49-F238E27FC236}">
                    <a16:creationId xmlns:a16="http://schemas.microsoft.com/office/drawing/2014/main" id="{28485F03-AEB2-6643-ED24-1E46AD3BD83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78" name="Rechthoek 110">
                  <a:extLst>
                    <a:ext uri="{FF2B5EF4-FFF2-40B4-BE49-F238E27FC236}">
                      <a16:creationId xmlns:a16="http://schemas.microsoft.com/office/drawing/2014/main" id="{350DD1B4-2607-5881-5C3A-0F11994C7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chemeClr val="tx2"/>
                    </a:solidFill>
                    <a:latin typeface="+mn-lt"/>
                    <a:ea typeface="Open Sans Light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9" name="Groep 111">
                  <a:extLst>
                    <a:ext uri="{FF2B5EF4-FFF2-40B4-BE49-F238E27FC236}">
                      <a16:creationId xmlns:a16="http://schemas.microsoft.com/office/drawing/2014/main" id="{74B83E49-2C72-E076-93C6-AB0FB005746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13">
                    <a:extLst>
                      <a:ext uri="{FF2B5EF4-FFF2-40B4-BE49-F238E27FC236}">
                        <a16:creationId xmlns:a16="http://schemas.microsoft.com/office/drawing/2014/main" id="{0B0C6AC2-50B5-D8E3-5464-7CF3CA219C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14">
                    <a:extLst>
                      <a:ext uri="{FF2B5EF4-FFF2-40B4-BE49-F238E27FC236}">
                        <a16:creationId xmlns:a16="http://schemas.microsoft.com/office/drawing/2014/main" id="{BF6D0328-B901-66B6-4DAD-E9E3446531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15">
                    <a:extLst>
                      <a:ext uri="{FF2B5EF4-FFF2-40B4-BE49-F238E27FC236}">
                        <a16:creationId xmlns:a16="http://schemas.microsoft.com/office/drawing/2014/main" id="{291CA769-1381-42F0-C838-6968C3742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16">
                    <a:extLst>
                      <a:ext uri="{FF2B5EF4-FFF2-40B4-BE49-F238E27FC236}">
                        <a16:creationId xmlns:a16="http://schemas.microsoft.com/office/drawing/2014/main" id="{680702EB-16E8-07F9-1AFC-C840F9D61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17">
                    <a:extLst>
                      <a:ext uri="{FF2B5EF4-FFF2-40B4-BE49-F238E27FC236}">
                        <a16:creationId xmlns:a16="http://schemas.microsoft.com/office/drawing/2014/main" id="{1A6C1201-A710-01E7-690C-8F6CD05AA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07">
                  <a:extLst>
                    <a:ext uri="{FF2B5EF4-FFF2-40B4-BE49-F238E27FC236}">
                      <a16:creationId xmlns:a16="http://schemas.microsoft.com/office/drawing/2014/main" id="{4640279D-765E-2FE6-639D-660F0D15AE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chemeClr val="tx2"/>
                    </a:solidFill>
                    <a:latin typeface="+mn-lt"/>
                    <a:ea typeface="Open Sans Extrabold" panose="020B0606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6" name="Ovaal 98">
              <a:extLst>
                <a:ext uri="{FF2B5EF4-FFF2-40B4-BE49-F238E27FC236}">
                  <a16:creationId xmlns:a16="http://schemas.microsoft.com/office/drawing/2014/main" id="{8DEA10D9-D2FA-7739-F45D-F9BEF9FC1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51615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7" name="Ovaal 99">
              <a:extLst>
                <a:ext uri="{FF2B5EF4-FFF2-40B4-BE49-F238E27FC236}">
                  <a16:creationId xmlns:a16="http://schemas.microsoft.com/office/drawing/2014/main" id="{B2AC2634-C7A7-C4C8-0C59-B0DD5B02F45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0388" y="57596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BD70D-920A-45F6-B8CD-98F23ED7CF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r="79724" b="65182"/>
          <a:stretch/>
        </p:blipFill>
        <p:spPr>
          <a:xfrm>
            <a:off x="795542" y="5028221"/>
            <a:ext cx="1522887" cy="1086252"/>
          </a:xfrm>
          <a:prstGeom prst="rect">
            <a:avLst/>
          </a:prstGeom>
        </p:spPr>
      </p:pic>
      <p:pic>
        <p:nvPicPr>
          <p:cNvPr id="31" name="Afbeelding 16">
            <a:extLst>
              <a:ext uri="{FF2B5EF4-FFF2-40B4-BE49-F238E27FC236}">
                <a16:creationId xmlns:a16="http://schemas.microsoft.com/office/drawing/2014/main" id="{779E02E8-01BD-919C-5CF8-5D4369BA1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28112"/>
          <a:stretch/>
        </p:blipFill>
        <p:spPr>
          <a:xfrm>
            <a:off x="4447788" y="5989935"/>
            <a:ext cx="903224" cy="418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Ovaal 17">
            <a:extLst>
              <a:ext uri="{FF2B5EF4-FFF2-40B4-BE49-F238E27FC236}">
                <a16:creationId xmlns:a16="http://schemas.microsoft.com/office/drawing/2014/main" id="{F5F0AA86-13EA-2035-1B92-B111637D0CE5}"/>
              </a:ext>
            </a:extLst>
          </p:cNvPr>
          <p:cNvSpPr/>
          <p:nvPr userDrawn="1"/>
        </p:nvSpPr>
        <p:spPr>
          <a:xfrm>
            <a:off x="4124706" y="5345007"/>
            <a:ext cx="180000" cy="1800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7" name="Rechthoek 18">
            <a:extLst>
              <a:ext uri="{FF2B5EF4-FFF2-40B4-BE49-F238E27FC236}">
                <a16:creationId xmlns:a16="http://schemas.microsoft.com/office/drawing/2014/main" id="{ACE4B29D-623D-2A12-91D3-F747EE449C33}"/>
              </a:ext>
            </a:extLst>
          </p:cNvPr>
          <p:cNvSpPr/>
          <p:nvPr userDrawn="1"/>
        </p:nvSpPr>
        <p:spPr>
          <a:xfrm>
            <a:off x="4456722" y="5345007"/>
            <a:ext cx="3126340" cy="9797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give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the picture a transparent gradient colour: click on the picture and go to the "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Format Picture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" tab.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lick the "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Transparency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" button. </a:t>
            </a:r>
            <a:r>
              <a:rPr lang="en-GB" sz="1000" kern="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et the transparency starting from 50% for optimal results.</a:t>
            </a:r>
            <a:endParaRPr kumimoji="0" lang="nl-NL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10331138" cy="413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D634E196-8107-F088-7293-96CE1DE030F8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318733E7-B6B2-E02D-B754-51B2E682A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9B0B53A0-5C7F-E74C-F9E9-7B6C334565FE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293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0842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10331138" cy="4138547"/>
          </a:xfrm>
        </p:spPr>
        <p:txBody>
          <a:bodyPr numCol="2" spcCol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983BC711-7638-1F68-8DC9-F440F81703F4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C72F119-B66F-9CE1-8407-CFAFB9896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686D9470-B980-5E58-71AC-F5BB02BD4141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636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1773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x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C09D350A-7503-6105-C621-DE40A2125FCF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FF0AC8AE-70E9-1E7A-8C4D-65F341991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4" name="Triangle 7">
            <a:extLst>
              <a:ext uri="{FF2B5EF4-FFF2-40B4-BE49-F238E27FC236}">
                <a16:creationId xmlns:a16="http://schemas.microsoft.com/office/drawing/2014/main" id="{BF516BAD-0DAB-2F16-1411-ACE2ED30E91D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8014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2267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S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6334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5" y="1687217"/>
            <a:ext cx="4915612" cy="413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C63D4A-5C5F-BC49-84A3-8A03FC699C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5216" y="1682287"/>
            <a:ext cx="4915597" cy="4138547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nl-NL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9E579EBD-354E-5D2A-6A17-26BCF6419188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64EBD49D-41E5-5B89-D74B-891F4103D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5" name="Triangle 7">
            <a:extLst>
              <a:ext uri="{FF2B5EF4-FFF2-40B4-BE49-F238E27FC236}">
                <a16:creationId xmlns:a16="http://schemas.microsoft.com/office/drawing/2014/main" id="{6849A8A8-309F-AEBF-8F59-F178972D32CA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946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F910A04-0F15-5A48-DD17-171102245C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148" y="0"/>
            <a:ext cx="4861444" cy="6872591"/>
          </a:xfrm>
          <a:custGeom>
            <a:avLst/>
            <a:gdLst>
              <a:gd name="connsiteX0" fmla="*/ 0 w 4850296"/>
              <a:gd name="connsiteY0" fmla="*/ 0 h 6857999"/>
              <a:gd name="connsiteX1" fmla="*/ 3763419 w 4850296"/>
              <a:gd name="connsiteY1" fmla="*/ 0 h 6857999"/>
              <a:gd name="connsiteX2" fmla="*/ 4850296 w 4850296"/>
              <a:gd name="connsiteY2" fmla="*/ 826756 h 6857999"/>
              <a:gd name="connsiteX3" fmla="*/ 4850296 w 4850296"/>
              <a:gd name="connsiteY3" fmla="*/ 6857999 h 6857999"/>
              <a:gd name="connsiteX4" fmla="*/ 2352674 w 4850296"/>
              <a:gd name="connsiteY4" fmla="*/ 6857999 h 6857999"/>
              <a:gd name="connsiteX5" fmla="*/ 624211 w 4850296"/>
              <a:gd name="connsiteY5" fmla="*/ 5543208 h 6857999"/>
              <a:gd name="connsiteX6" fmla="*/ 885119 w 4850296"/>
              <a:gd name="connsiteY6" fmla="*/ 5342673 h 6857999"/>
              <a:gd name="connsiteX7" fmla="*/ 0 w 4850296"/>
              <a:gd name="connsiteY7" fmla="*/ 4662368 h 6857999"/>
              <a:gd name="connsiteX8" fmla="*/ 0 w 4850296"/>
              <a:gd name="connsiteY8" fmla="*/ 914400 h 6857999"/>
              <a:gd name="connsiteX9" fmla="*/ 0 w 4850296"/>
              <a:gd name="connsiteY9" fmla="*/ 8040 h 6857999"/>
              <a:gd name="csX0" fmla="*/ 0 w 4850296"/>
              <a:gd name="csY0" fmla="*/ 0 h 6857999"/>
              <a:gd name="csX1" fmla="*/ 3763419 w 4850296"/>
              <a:gd name="csY1" fmla="*/ 0 h 6857999"/>
              <a:gd name="csX2" fmla="*/ 4850296 w 4850296"/>
              <a:gd name="csY2" fmla="*/ 826756 h 6857999"/>
              <a:gd name="csX3" fmla="*/ 4850296 w 4850296"/>
              <a:gd name="csY3" fmla="*/ 6857999 h 6857999"/>
              <a:gd name="csX4" fmla="*/ 2352674 w 4850296"/>
              <a:gd name="csY4" fmla="*/ 6857999 h 6857999"/>
              <a:gd name="csX5" fmla="*/ 885119 w 4850296"/>
              <a:gd name="csY5" fmla="*/ 5342673 h 6857999"/>
              <a:gd name="csX6" fmla="*/ 0 w 4850296"/>
              <a:gd name="csY6" fmla="*/ 4662368 h 6857999"/>
              <a:gd name="csX7" fmla="*/ 0 w 4850296"/>
              <a:gd name="csY7" fmla="*/ 914400 h 6857999"/>
              <a:gd name="csX8" fmla="*/ 0 w 4850296"/>
              <a:gd name="csY8" fmla="*/ 8040 h 6857999"/>
              <a:gd name="csX9" fmla="*/ 0 w 4850296"/>
              <a:gd name="csY9" fmla="*/ 0 h 6857999"/>
              <a:gd name="csX0" fmla="*/ 0 w 4850296"/>
              <a:gd name="csY0" fmla="*/ 0 h 6857999"/>
              <a:gd name="csX1" fmla="*/ 3763419 w 4850296"/>
              <a:gd name="csY1" fmla="*/ 0 h 6857999"/>
              <a:gd name="csX2" fmla="*/ 4850296 w 4850296"/>
              <a:gd name="csY2" fmla="*/ 826756 h 6857999"/>
              <a:gd name="csX3" fmla="*/ 4850296 w 4850296"/>
              <a:gd name="csY3" fmla="*/ 6857999 h 6857999"/>
              <a:gd name="csX4" fmla="*/ 2352674 w 4850296"/>
              <a:gd name="csY4" fmla="*/ 6857999 h 6857999"/>
              <a:gd name="csX5" fmla="*/ 0 w 4850296"/>
              <a:gd name="csY5" fmla="*/ 4662368 h 6857999"/>
              <a:gd name="csX6" fmla="*/ 0 w 4850296"/>
              <a:gd name="csY6" fmla="*/ 914400 h 6857999"/>
              <a:gd name="csX7" fmla="*/ 0 w 4850296"/>
              <a:gd name="csY7" fmla="*/ 8040 h 6857999"/>
              <a:gd name="csX8" fmla="*/ 0 w 4850296"/>
              <a:gd name="csY8" fmla="*/ 0 h 6857999"/>
              <a:gd name="csX0" fmla="*/ 11148 w 4861444"/>
              <a:gd name="csY0" fmla="*/ 0 h 6872591"/>
              <a:gd name="csX1" fmla="*/ 3774567 w 4861444"/>
              <a:gd name="csY1" fmla="*/ 0 h 6872591"/>
              <a:gd name="csX2" fmla="*/ 4861444 w 4861444"/>
              <a:gd name="csY2" fmla="*/ 826756 h 6872591"/>
              <a:gd name="csX3" fmla="*/ 4861444 w 4861444"/>
              <a:gd name="csY3" fmla="*/ 6857999 h 6872591"/>
              <a:gd name="csX4" fmla="*/ 0 w 4861444"/>
              <a:gd name="csY4" fmla="*/ 6872591 h 6872591"/>
              <a:gd name="csX5" fmla="*/ 11148 w 4861444"/>
              <a:gd name="csY5" fmla="*/ 4662368 h 6872591"/>
              <a:gd name="csX6" fmla="*/ 11148 w 4861444"/>
              <a:gd name="csY6" fmla="*/ 914400 h 6872591"/>
              <a:gd name="csX7" fmla="*/ 11148 w 4861444"/>
              <a:gd name="csY7" fmla="*/ 8040 h 6872591"/>
              <a:gd name="csX8" fmla="*/ 11148 w 4861444"/>
              <a:gd name="csY8" fmla="*/ 0 h 68725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861444" h="6872591">
                <a:moveTo>
                  <a:pt x="11148" y="0"/>
                </a:moveTo>
                <a:lnTo>
                  <a:pt x="3774567" y="0"/>
                </a:lnTo>
                <a:lnTo>
                  <a:pt x="4861444" y="826756"/>
                </a:lnTo>
                <a:lnTo>
                  <a:pt x="4861444" y="6857999"/>
                </a:lnTo>
                <a:lnTo>
                  <a:pt x="0" y="6872591"/>
                </a:lnTo>
                <a:lnTo>
                  <a:pt x="11148" y="4662368"/>
                </a:lnTo>
                <a:lnTo>
                  <a:pt x="11148" y="914400"/>
                </a:lnTo>
                <a:lnTo>
                  <a:pt x="11148" y="8040"/>
                </a:lnTo>
                <a:lnTo>
                  <a:pt x="11148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C2ECF167-1A99-5972-2E5E-B73EB26C8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1705" y="1990142"/>
            <a:ext cx="5424690" cy="3835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659E6C0A-C8A2-3A2A-7BE1-CF3AAE131B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1706" y="1362962"/>
            <a:ext cx="5923824" cy="3693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6" name="Title 31">
            <a:extLst>
              <a:ext uri="{FF2B5EF4-FFF2-40B4-BE49-F238E27FC236}">
                <a16:creationId xmlns:a16="http://schemas.microsoft.com/office/drawing/2014/main" id="{9EC985BC-022A-0F54-FD82-D57231337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047" y="465241"/>
            <a:ext cx="6036482" cy="978729"/>
          </a:xfrm>
        </p:spPr>
        <p:txBody>
          <a:bodyPr wrap="square" anchor="t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F84F7C5-9E49-248C-86BA-AF831626348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2084564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riangle 8">
            <a:extLst>
              <a:ext uri="{FF2B5EF4-FFF2-40B4-BE49-F238E27FC236}">
                <a16:creationId xmlns:a16="http://schemas.microsoft.com/office/drawing/2014/main" id="{F85ABA17-0E7B-D151-0864-9C4135FF0AE1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85FC994D-5EB9-5D9F-D69F-EB72FE389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0" name="Triangle 7">
            <a:extLst>
              <a:ext uri="{FF2B5EF4-FFF2-40B4-BE49-F238E27FC236}">
                <a16:creationId xmlns:a16="http://schemas.microsoft.com/office/drawing/2014/main" id="{2F52F278-9DCA-3683-0A02-1B40E35FAB5F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Slide Number Placeholder 32">
            <a:extLst>
              <a:ext uri="{FF2B5EF4-FFF2-40B4-BE49-F238E27FC236}">
                <a16:creationId xmlns:a16="http://schemas.microsoft.com/office/drawing/2014/main" id="{763968F9-320D-5B4B-F83A-468DD693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6715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c 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6170016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72F2869-DD3A-3E24-E4AF-8C064C1F7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9921" y="1682287"/>
            <a:ext cx="4915597" cy="4138547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lang="nl-NL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B4A2135A-393C-2C49-0560-74C66E39C5B7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91D79817-8A84-B55D-C77D-51300BFA1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5" name="Triangle 7">
            <a:extLst>
              <a:ext uri="{FF2B5EF4-FFF2-40B4-BE49-F238E27FC236}">
                <a16:creationId xmlns:a16="http://schemas.microsoft.com/office/drawing/2014/main" id="{8F1567FD-940B-71B2-2122-3A249200D962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5395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c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69B234-31F3-2C85-52D7-F2D80331E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981" y="-1"/>
            <a:ext cx="4849019" cy="6857999"/>
          </a:xfrm>
          <a:custGeom>
            <a:avLst/>
            <a:gdLst>
              <a:gd name="connsiteX0" fmla="*/ 4322000 w 4849019"/>
              <a:gd name="connsiteY0" fmla="*/ 6511753 h 6857999"/>
              <a:gd name="connsiteX1" fmla="*/ 4322297 w 4849019"/>
              <a:gd name="connsiteY1" fmla="*/ 6511753 h 6857999"/>
              <a:gd name="connsiteX2" fmla="*/ 4332307 w 4849019"/>
              <a:gd name="connsiteY2" fmla="*/ 6548200 h 6857999"/>
              <a:gd name="connsiteX3" fmla="*/ 4311542 w 4849019"/>
              <a:gd name="connsiteY3" fmla="*/ 6548200 h 6857999"/>
              <a:gd name="connsiteX4" fmla="*/ 4024412 w 4849019"/>
              <a:gd name="connsiteY4" fmla="*/ 6511753 h 6857999"/>
              <a:gd name="connsiteX5" fmla="*/ 4024710 w 4849019"/>
              <a:gd name="connsiteY5" fmla="*/ 6511753 h 6857999"/>
              <a:gd name="connsiteX6" fmla="*/ 4034720 w 4849019"/>
              <a:gd name="connsiteY6" fmla="*/ 6548200 h 6857999"/>
              <a:gd name="connsiteX7" fmla="*/ 4013955 w 4849019"/>
              <a:gd name="connsiteY7" fmla="*/ 6548200 h 6857999"/>
              <a:gd name="connsiteX8" fmla="*/ 4304819 w 4849019"/>
              <a:gd name="connsiteY8" fmla="*/ 6477837 h 6857999"/>
              <a:gd name="connsiteX9" fmla="*/ 4267024 w 4849019"/>
              <a:gd name="connsiteY9" fmla="*/ 6584351 h 6857999"/>
              <a:gd name="connsiteX10" fmla="*/ 4301234 w 4849019"/>
              <a:gd name="connsiteY10" fmla="*/ 6584351 h 6857999"/>
              <a:gd name="connsiteX11" fmla="*/ 4305268 w 4849019"/>
              <a:gd name="connsiteY11" fmla="*/ 6570663 h 6857999"/>
              <a:gd name="connsiteX12" fmla="*/ 4338732 w 4849019"/>
              <a:gd name="connsiteY12" fmla="*/ 6570663 h 6857999"/>
              <a:gd name="connsiteX13" fmla="*/ 4342916 w 4849019"/>
              <a:gd name="connsiteY13" fmla="*/ 6584351 h 6857999"/>
              <a:gd name="connsiteX14" fmla="*/ 4377721 w 4849019"/>
              <a:gd name="connsiteY14" fmla="*/ 6584351 h 6857999"/>
              <a:gd name="connsiteX15" fmla="*/ 4339776 w 4849019"/>
              <a:gd name="connsiteY15" fmla="*/ 6477837 h 6857999"/>
              <a:gd name="connsiteX16" fmla="*/ 4007232 w 4849019"/>
              <a:gd name="connsiteY16" fmla="*/ 6477837 h 6857999"/>
              <a:gd name="connsiteX17" fmla="*/ 3969436 w 4849019"/>
              <a:gd name="connsiteY17" fmla="*/ 6584351 h 6857999"/>
              <a:gd name="connsiteX18" fmla="*/ 4003647 w 4849019"/>
              <a:gd name="connsiteY18" fmla="*/ 6584351 h 6857999"/>
              <a:gd name="connsiteX19" fmla="*/ 4007680 w 4849019"/>
              <a:gd name="connsiteY19" fmla="*/ 6570663 h 6857999"/>
              <a:gd name="connsiteX20" fmla="*/ 4041144 w 4849019"/>
              <a:gd name="connsiteY20" fmla="*/ 6570663 h 6857999"/>
              <a:gd name="connsiteX21" fmla="*/ 4045325 w 4849019"/>
              <a:gd name="connsiteY21" fmla="*/ 6584351 h 6857999"/>
              <a:gd name="connsiteX22" fmla="*/ 4080134 w 4849019"/>
              <a:gd name="connsiteY22" fmla="*/ 6584351 h 6857999"/>
              <a:gd name="connsiteX23" fmla="*/ 4042188 w 4849019"/>
              <a:gd name="connsiteY23" fmla="*/ 6477837 h 6857999"/>
              <a:gd name="connsiteX24" fmla="*/ 4196510 w 4849019"/>
              <a:gd name="connsiteY24" fmla="*/ 6477541 h 6857999"/>
              <a:gd name="connsiteX25" fmla="*/ 4196510 w 4849019"/>
              <a:gd name="connsiteY25" fmla="*/ 6584202 h 6857999"/>
              <a:gd name="connsiteX26" fmla="*/ 4231169 w 4849019"/>
              <a:gd name="connsiteY26" fmla="*/ 6584202 h 6857999"/>
              <a:gd name="connsiteX27" fmla="*/ 4231169 w 4849019"/>
              <a:gd name="connsiteY27" fmla="*/ 6547607 h 6857999"/>
              <a:gd name="connsiteX28" fmla="*/ 4269115 w 4849019"/>
              <a:gd name="connsiteY28" fmla="*/ 6547607 h 6857999"/>
              <a:gd name="connsiteX29" fmla="*/ 4269115 w 4849019"/>
              <a:gd name="connsiteY29" fmla="*/ 6521125 h 6857999"/>
              <a:gd name="connsiteX30" fmla="*/ 4231169 w 4849019"/>
              <a:gd name="connsiteY30" fmla="*/ 6521125 h 6857999"/>
              <a:gd name="connsiteX31" fmla="*/ 4231169 w 4849019"/>
              <a:gd name="connsiteY31" fmla="*/ 6504913 h 6857999"/>
              <a:gd name="connsiteX32" fmla="*/ 4278677 w 4849019"/>
              <a:gd name="connsiteY32" fmla="*/ 6504913 h 6857999"/>
              <a:gd name="connsiteX33" fmla="*/ 4278677 w 4849019"/>
              <a:gd name="connsiteY33" fmla="*/ 6477541 h 6857999"/>
              <a:gd name="connsiteX34" fmla="*/ 4131825 w 4849019"/>
              <a:gd name="connsiteY34" fmla="*/ 6474863 h 6857999"/>
              <a:gd name="connsiteX35" fmla="*/ 4076101 w 4849019"/>
              <a:gd name="connsiteY35" fmla="*/ 6531836 h 6857999"/>
              <a:gd name="connsiteX36" fmla="*/ 4128836 w 4849019"/>
              <a:gd name="connsiteY36" fmla="*/ 6587325 h 6857999"/>
              <a:gd name="connsiteX37" fmla="*/ 4158116 w 4849019"/>
              <a:gd name="connsiteY37" fmla="*/ 6575723 h 6857999"/>
              <a:gd name="connsiteX38" fmla="*/ 4160059 w 4849019"/>
              <a:gd name="connsiteY38" fmla="*/ 6584351 h 6857999"/>
              <a:gd name="connsiteX39" fmla="*/ 4182617 w 4849019"/>
              <a:gd name="connsiteY39" fmla="*/ 6584351 h 6857999"/>
              <a:gd name="connsiteX40" fmla="*/ 4182617 w 4849019"/>
              <a:gd name="connsiteY40" fmla="*/ 6524995 h 6857999"/>
              <a:gd name="connsiteX41" fmla="*/ 4134963 w 4849019"/>
              <a:gd name="connsiteY41" fmla="*/ 6524995 h 6857999"/>
              <a:gd name="connsiteX42" fmla="*/ 4134963 w 4849019"/>
              <a:gd name="connsiteY42" fmla="*/ 6548947 h 6857999"/>
              <a:gd name="connsiteX43" fmla="*/ 4149303 w 4849019"/>
              <a:gd name="connsiteY43" fmla="*/ 6548947 h 6857999"/>
              <a:gd name="connsiteX44" fmla="*/ 4131675 w 4849019"/>
              <a:gd name="connsiteY44" fmla="*/ 6560400 h 6857999"/>
              <a:gd name="connsiteX45" fmla="*/ 4111207 w 4849019"/>
              <a:gd name="connsiteY45" fmla="*/ 6532432 h 6857999"/>
              <a:gd name="connsiteX46" fmla="*/ 4131377 w 4849019"/>
              <a:gd name="connsiteY46" fmla="*/ 6502681 h 6857999"/>
              <a:gd name="connsiteX47" fmla="*/ 4148256 w 4849019"/>
              <a:gd name="connsiteY47" fmla="*/ 6514878 h 6857999"/>
              <a:gd name="connsiteX48" fmla="*/ 4181122 w 4849019"/>
              <a:gd name="connsiteY48" fmla="*/ 6514878 h 6857999"/>
              <a:gd name="connsiteX49" fmla="*/ 4166333 w 4849019"/>
              <a:gd name="connsiteY49" fmla="*/ 6486317 h 6857999"/>
              <a:gd name="connsiteX50" fmla="*/ 4131825 w 4849019"/>
              <a:gd name="connsiteY50" fmla="*/ 6474863 h 6857999"/>
              <a:gd name="connsiteX51" fmla="*/ 4511130 w 4849019"/>
              <a:gd name="connsiteY51" fmla="*/ 6457792 h 6857999"/>
              <a:gd name="connsiteX52" fmla="*/ 4411189 w 4849019"/>
              <a:gd name="connsiteY52" fmla="*/ 6529793 h 6857999"/>
              <a:gd name="connsiteX53" fmla="*/ 4511130 w 4849019"/>
              <a:gd name="connsiteY53" fmla="*/ 6601792 h 6857999"/>
              <a:gd name="connsiteX54" fmla="*/ 4611072 w 4849019"/>
              <a:gd name="connsiteY54" fmla="*/ 6529793 h 6857999"/>
              <a:gd name="connsiteX55" fmla="*/ 0 w 4849019"/>
              <a:gd name="connsiteY55" fmla="*/ 0 h 6857999"/>
              <a:gd name="connsiteX56" fmla="*/ 4849019 w 4849019"/>
              <a:gd name="connsiteY56" fmla="*/ 0 h 6857999"/>
              <a:gd name="connsiteX57" fmla="*/ 4849019 w 4849019"/>
              <a:gd name="connsiteY57" fmla="*/ 6857999 h 6857999"/>
              <a:gd name="connsiteX58" fmla="*/ 1072829 w 4849019"/>
              <a:gd name="connsiteY58" fmla="*/ 6857999 h 6857999"/>
              <a:gd name="connsiteX59" fmla="*/ 0 w 4849019"/>
              <a:gd name="connsiteY59" fmla="*/ 6041930 h 6857999"/>
              <a:gd name="csX0" fmla="*/ 4322000 w 4849019"/>
              <a:gd name="csY0" fmla="*/ 6511753 h 6857999"/>
              <a:gd name="csX1" fmla="*/ 4322297 w 4849019"/>
              <a:gd name="csY1" fmla="*/ 6511753 h 6857999"/>
              <a:gd name="csX2" fmla="*/ 4332307 w 4849019"/>
              <a:gd name="csY2" fmla="*/ 6548200 h 6857999"/>
              <a:gd name="csX3" fmla="*/ 4311542 w 4849019"/>
              <a:gd name="csY3" fmla="*/ 6548200 h 6857999"/>
              <a:gd name="csX4" fmla="*/ 4322000 w 4849019"/>
              <a:gd name="csY4" fmla="*/ 6511753 h 6857999"/>
              <a:gd name="csX5" fmla="*/ 4024412 w 4849019"/>
              <a:gd name="csY5" fmla="*/ 6511753 h 6857999"/>
              <a:gd name="csX6" fmla="*/ 4024710 w 4849019"/>
              <a:gd name="csY6" fmla="*/ 6511753 h 6857999"/>
              <a:gd name="csX7" fmla="*/ 4034720 w 4849019"/>
              <a:gd name="csY7" fmla="*/ 6548200 h 6857999"/>
              <a:gd name="csX8" fmla="*/ 4013955 w 4849019"/>
              <a:gd name="csY8" fmla="*/ 6548200 h 6857999"/>
              <a:gd name="csX9" fmla="*/ 4024412 w 4849019"/>
              <a:gd name="csY9" fmla="*/ 6511753 h 6857999"/>
              <a:gd name="csX10" fmla="*/ 4304819 w 4849019"/>
              <a:gd name="csY10" fmla="*/ 6477837 h 6857999"/>
              <a:gd name="csX11" fmla="*/ 4267024 w 4849019"/>
              <a:gd name="csY11" fmla="*/ 6584351 h 6857999"/>
              <a:gd name="csX12" fmla="*/ 4301234 w 4849019"/>
              <a:gd name="csY12" fmla="*/ 6584351 h 6857999"/>
              <a:gd name="csX13" fmla="*/ 4305268 w 4849019"/>
              <a:gd name="csY13" fmla="*/ 6570663 h 6857999"/>
              <a:gd name="csX14" fmla="*/ 4338732 w 4849019"/>
              <a:gd name="csY14" fmla="*/ 6570663 h 6857999"/>
              <a:gd name="csX15" fmla="*/ 4342916 w 4849019"/>
              <a:gd name="csY15" fmla="*/ 6584351 h 6857999"/>
              <a:gd name="csX16" fmla="*/ 4377721 w 4849019"/>
              <a:gd name="csY16" fmla="*/ 6584351 h 6857999"/>
              <a:gd name="csX17" fmla="*/ 4339776 w 4849019"/>
              <a:gd name="csY17" fmla="*/ 6477837 h 6857999"/>
              <a:gd name="csX18" fmla="*/ 4304819 w 4849019"/>
              <a:gd name="csY18" fmla="*/ 6477837 h 6857999"/>
              <a:gd name="csX19" fmla="*/ 4007232 w 4849019"/>
              <a:gd name="csY19" fmla="*/ 6477837 h 6857999"/>
              <a:gd name="csX20" fmla="*/ 3969436 w 4849019"/>
              <a:gd name="csY20" fmla="*/ 6584351 h 6857999"/>
              <a:gd name="csX21" fmla="*/ 4003647 w 4849019"/>
              <a:gd name="csY21" fmla="*/ 6584351 h 6857999"/>
              <a:gd name="csX22" fmla="*/ 4007680 w 4849019"/>
              <a:gd name="csY22" fmla="*/ 6570663 h 6857999"/>
              <a:gd name="csX23" fmla="*/ 4041144 w 4849019"/>
              <a:gd name="csY23" fmla="*/ 6570663 h 6857999"/>
              <a:gd name="csX24" fmla="*/ 4045325 w 4849019"/>
              <a:gd name="csY24" fmla="*/ 6584351 h 6857999"/>
              <a:gd name="csX25" fmla="*/ 4080134 w 4849019"/>
              <a:gd name="csY25" fmla="*/ 6584351 h 6857999"/>
              <a:gd name="csX26" fmla="*/ 4042188 w 4849019"/>
              <a:gd name="csY26" fmla="*/ 6477837 h 6857999"/>
              <a:gd name="csX27" fmla="*/ 4007232 w 4849019"/>
              <a:gd name="csY27" fmla="*/ 6477837 h 6857999"/>
              <a:gd name="csX28" fmla="*/ 4196510 w 4849019"/>
              <a:gd name="csY28" fmla="*/ 6477541 h 6857999"/>
              <a:gd name="csX29" fmla="*/ 4196510 w 4849019"/>
              <a:gd name="csY29" fmla="*/ 6584202 h 6857999"/>
              <a:gd name="csX30" fmla="*/ 4231169 w 4849019"/>
              <a:gd name="csY30" fmla="*/ 6584202 h 6857999"/>
              <a:gd name="csX31" fmla="*/ 4231169 w 4849019"/>
              <a:gd name="csY31" fmla="*/ 6547607 h 6857999"/>
              <a:gd name="csX32" fmla="*/ 4269115 w 4849019"/>
              <a:gd name="csY32" fmla="*/ 6547607 h 6857999"/>
              <a:gd name="csX33" fmla="*/ 4269115 w 4849019"/>
              <a:gd name="csY33" fmla="*/ 6521125 h 6857999"/>
              <a:gd name="csX34" fmla="*/ 4231169 w 4849019"/>
              <a:gd name="csY34" fmla="*/ 6521125 h 6857999"/>
              <a:gd name="csX35" fmla="*/ 4231169 w 4849019"/>
              <a:gd name="csY35" fmla="*/ 6504913 h 6857999"/>
              <a:gd name="csX36" fmla="*/ 4278677 w 4849019"/>
              <a:gd name="csY36" fmla="*/ 6504913 h 6857999"/>
              <a:gd name="csX37" fmla="*/ 4278677 w 4849019"/>
              <a:gd name="csY37" fmla="*/ 6477541 h 6857999"/>
              <a:gd name="csX38" fmla="*/ 4196510 w 4849019"/>
              <a:gd name="csY38" fmla="*/ 6477541 h 6857999"/>
              <a:gd name="csX39" fmla="*/ 4131825 w 4849019"/>
              <a:gd name="csY39" fmla="*/ 6474863 h 6857999"/>
              <a:gd name="csX40" fmla="*/ 4076101 w 4849019"/>
              <a:gd name="csY40" fmla="*/ 6531836 h 6857999"/>
              <a:gd name="csX41" fmla="*/ 4128836 w 4849019"/>
              <a:gd name="csY41" fmla="*/ 6587325 h 6857999"/>
              <a:gd name="csX42" fmla="*/ 4158116 w 4849019"/>
              <a:gd name="csY42" fmla="*/ 6575723 h 6857999"/>
              <a:gd name="csX43" fmla="*/ 4160059 w 4849019"/>
              <a:gd name="csY43" fmla="*/ 6584351 h 6857999"/>
              <a:gd name="csX44" fmla="*/ 4182617 w 4849019"/>
              <a:gd name="csY44" fmla="*/ 6584351 h 6857999"/>
              <a:gd name="csX45" fmla="*/ 4182617 w 4849019"/>
              <a:gd name="csY45" fmla="*/ 6524995 h 6857999"/>
              <a:gd name="csX46" fmla="*/ 4134963 w 4849019"/>
              <a:gd name="csY46" fmla="*/ 6524995 h 6857999"/>
              <a:gd name="csX47" fmla="*/ 4134963 w 4849019"/>
              <a:gd name="csY47" fmla="*/ 6548947 h 6857999"/>
              <a:gd name="csX48" fmla="*/ 4149303 w 4849019"/>
              <a:gd name="csY48" fmla="*/ 6548947 h 6857999"/>
              <a:gd name="csX49" fmla="*/ 4131675 w 4849019"/>
              <a:gd name="csY49" fmla="*/ 6560400 h 6857999"/>
              <a:gd name="csX50" fmla="*/ 4111207 w 4849019"/>
              <a:gd name="csY50" fmla="*/ 6532432 h 6857999"/>
              <a:gd name="csX51" fmla="*/ 4131377 w 4849019"/>
              <a:gd name="csY51" fmla="*/ 6502681 h 6857999"/>
              <a:gd name="csX52" fmla="*/ 4148256 w 4849019"/>
              <a:gd name="csY52" fmla="*/ 6514878 h 6857999"/>
              <a:gd name="csX53" fmla="*/ 4181122 w 4849019"/>
              <a:gd name="csY53" fmla="*/ 6514878 h 6857999"/>
              <a:gd name="csX54" fmla="*/ 4166333 w 4849019"/>
              <a:gd name="csY54" fmla="*/ 6486317 h 6857999"/>
              <a:gd name="csX55" fmla="*/ 4131825 w 4849019"/>
              <a:gd name="csY55" fmla="*/ 6474863 h 6857999"/>
              <a:gd name="csX56" fmla="*/ 4611072 w 4849019"/>
              <a:gd name="csY56" fmla="*/ 6529793 h 6857999"/>
              <a:gd name="csX57" fmla="*/ 4411189 w 4849019"/>
              <a:gd name="csY57" fmla="*/ 6529793 h 6857999"/>
              <a:gd name="csX58" fmla="*/ 4511130 w 4849019"/>
              <a:gd name="csY58" fmla="*/ 6601792 h 6857999"/>
              <a:gd name="csX59" fmla="*/ 4611072 w 4849019"/>
              <a:gd name="csY59" fmla="*/ 6529793 h 6857999"/>
              <a:gd name="csX60" fmla="*/ 0 w 4849019"/>
              <a:gd name="csY60" fmla="*/ 0 h 6857999"/>
              <a:gd name="csX61" fmla="*/ 4849019 w 4849019"/>
              <a:gd name="csY61" fmla="*/ 0 h 6857999"/>
              <a:gd name="csX62" fmla="*/ 4849019 w 4849019"/>
              <a:gd name="csY62" fmla="*/ 6857999 h 6857999"/>
              <a:gd name="csX63" fmla="*/ 1072829 w 4849019"/>
              <a:gd name="csY63" fmla="*/ 6857999 h 6857999"/>
              <a:gd name="csX64" fmla="*/ 0 w 4849019"/>
              <a:gd name="csY64" fmla="*/ 6041930 h 6857999"/>
              <a:gd name="csX65" fmla="*/ 0 w 4849019"/>
              <a:gd name="csY65" fmla="*/ 0 h 6857999"/>
              <a:gd name="csX0" fmla="*/ 4322000 w 4849019"/>
              <a:gd name="csY0" fmla="*/ 6511753 h 6857999"/>
              <a:gd name="csX1" fmla="*/ 4322297 w 4849019"/>
              <a:gd name="csY1" fmla="*/ 6511753 h 6857999"/>
              <a:gd name="csX2" fmla="*/ 4332307 w 4849019"/>
              <a:gd name="csY2" fmla="*/ 6548200 h 6857999"/>
              <a:gd name="csX3" fmla="*/ 4311542 w 4849019"/>
              <a:gd name="csY3" fmla="*/ 6548200 h 6857999"/>
              <a:gd name="csX4" fmla="*/ 4322000 w 4849019"/>
              <a:gd name="csY4" fmla="*/ 6511753 h 6857999"/>
              <a:gd name="csX5" fmla="*/ 4024412 w 4849019"/>
              <a:gd name="csY5" fmla="*/ 6511753 h 6857999"/>
              <a:gd name="csX6" fmla="*/ 4024710 w 4849019"/>
              <a:gd name="csY6" fmla="*/ 6511753 h 6857999"/>
              <a:gd name="csX7" fmla="*/ 4034720 w 4849019"/>
              <a:gd name="csY7" fmla="*/ 6548200 h 6857999"/>
              <a:gd name="csX8" fmla="*/ 4013955 w 4849019"/>
              <a:gd name="csY8" fmla="*/ 6548200 h 6857999"/>
              <a:gd name="csX9" fmla="*/ 4024412 w 4849019"/>
              <a:gd name="csY9" fmla="*/ 6511753 h 6857999"/>
              <a:gd name="csX10" fmla="*/ 4304819 w 4849019"/>
              <a:gd name="csY10" fmla="*/ 6477837 h 6857999"/>
              <a:gd name="csX11" fmla="*/ 4267024 w 4849019"/>
              <a:gd name="csY11" fmla="*/ 6584351 h 6857999"/>
              <a:gd name="csX12" fmla="*/ 4301234 w 4849019"/>
              <a:gd name="csY12" fmla="*/ 6584351 h 6857999"/>
              <a:gd name="csX13" fmla="*/ 4305268 w 4849019"/>
              <a:gd name="csY13" fmla="*/ 6570663 h 6857999"/>
              <a:gd name="csX14" fmla="*/ 4338732 w 4849019"/>
              <a:gd name="csY14" fmla="*/ 6570663 h 6857999"/>
              <a:gd name="csX15" fmla="*/ 4342916 w 4849019"/>
              <a:gd name="csY15" fmla="*/ 6584351 h 6857999"/>
              <a:gd name="csX16" fmla="*/ 4377721 w 4849019"/>
              <a:gd name="csY16" fmla="*/ 6584351 h 6857999"/>
              <a:gd name="csX17" fmla="*/ 4339776 w 4849019"/>
              <a:gd name="csY17" fmla="*/ 6477837 h 6857999"/>
              <a:gd name="csX18" fmla="*/ 4304819 w 4849019"/>
              <a:gd name="csY18" fmla="*/ 6477837 h 6857999"/>
              <a:gd name="csX19" fmla="*/ 4007232 w 4849019"/>
              <a:gd name="csY19" fmla="*/ 6477837 h 6857999"/>
              <a:gd name="csX20" fmla="*/ 3969436 w 4849019"/>
              <a:gd name="csY20" fmla="*/ 6584351 h 6857999"/>
              <a:gd name="csX21" fmla="*/ 4003647 w 4849019"/>
              <a:gd name="csY21" fmla="*/ 6584351 h 6857999"/>
              <a:gd name="csX22" fmla="*/ 4007680 w 4849019"/>
              <a:gd name="csY22" fmla="*/ 6570663 h 6857999"/>
              <a:gd name="csX23" fmla="*/ 4041144 w 4849019"/>
              <a:gd name="csY23" fmla="*/ 6570663 h 6857999"/>
              <a:gd name="csX24" fmla="*/ 4045325 w 4849019"/>
              <a:gd name="csY24" fmla="*/ 6584351 h 6857999"/>
              <a:gd name="csX25" fmla="*/ 4080134 w 4849019"/>
              <a:gd name="csY25" fmla="*/ 6584351 h 6857999"/>
              <a:gd name="csX26" fmla="*/ 4042188 w 4849019"/>
              <a:gd name="csY26" fmla="*/ 6477837 h 6857999"/>
              <a:gd name="csX27" fmla="*/ 4007232 w 4849019"/>
              <a:gd name="csY27" fmla="*/ 6477837 h 6857999"/>
              <a:gd name="csX28" fmla="*/ 4196510 w 4849019"/>
              <a:gd name="csY28" fmla="*/ 6477541 h 6857999"/>
              <a:gd name="csX29" fmla="*/ 4196510 w 4849019"/>
              <a:gd name="csY29" fmla="*/ 6584202 h 6857999"/>
              <a:gd name="csX30" fmla="*/ 4231169 w 4849019"/>
              <a:gd name="csY30" fmla="*/ 6584202 h 6857999"/>
              <a:gd name="csX31" fmla="*/ 4231169 w 4849019"/>
              <a:gd name="csY31" fmla="*/ 6547607 h 6857999"/>
              <a:gd name="csX32" fmla="*/ 4269115 w 4849019"/>
              <a:gd name="csY32" fmla="*/ 6547607 h 6857999"/>
              <a:gd name="csX33" fmla="*/ 4269115 w 4849019"/>
              <a:gd name="csY33" fmla="*/ 6521125 h 6857999"/>
              <a:gd name="csX34" fmla="*/ 4231169 w 4849019"/>
              <a:gd name="csY34" fmla="*/ 6521125 h 6857999"/>
              <a:gd name="csX35" fmla="*/ 4231169 w 4849019"/>
              <a:gd name="csY35" fmla="*/ 6504913 h 6857999"/>
              <a:gd name="csX36" fmla="*/ 4278677 w 4849019"/>
              <a:gd name="csY36" fmla="*/ 6504913 h 6857999"/>
              <a:gd name="csX37" fmla="*/ 4278677 w 4849019"/>
              <a:gd name="csY37" fmla="*/ 6477541 h 6857999"/>
              <a:gd name="csX38" fmla="*/ 4196510 w 4849019"/>
              <a:gd name="csY38" fmla="*/ 6477541 h 6857999"/>
              <a:gd name="csX39" fmla="*/ 4131825 w 4849019"/>
              <a:gd name="csY39" fmla="*/ 6474863 h 6857999"/>
              <a:gd name="csX40" fmla="*/ 4076101 w 4849019"/>
              <a:gd name="csY40" fmla="*/ 6531836 h 6857999"/>
              <a:gd name="csX41" fmla="*/ 4128836 w 4849019"/>
              <a:gd name="csY41" fmla="*/ 6587325 h 6857999"/>
              <a:gd name="csX42" fmla="*/ 4158116 w 4849019"/>
              <a:gd name="csY42" fmla="*/ 6575723 h 6857999"/>
              <a:gd name="csX43" fmla="*/ 4160059 w 4849019"/>
              <a:gd name="csY43" fmla="*/ 6584351 h 6857999"/>
              <a:gd name="csX44" fmla="*/ 4182617 w 4849019"/>
              <a:gd name="csY44" fmla="*/ 6584351 h 6857999"/>
              <a:gd name="csX45" fmla="*/ 4182617 w 4849019"/>
              <a:gd name="csY45" fmla="*/ 6524995 h 6857999"/>
              <a:gd name="csX46" fmla="*/ 4134963 w 4849019"/>
              <a:gd name="csY46" fmla="*/ 6524995 h 6857999"/>
              <a:gd name="csX47" fmla="*/ 4134963 w 4849019"/>
              <a:gd name="csY47" fmla="*/ 6548947 h 6857999"/>
              <a:gd name="csX48" fmla="*/ 4149303 w 4849019"/>
              <a:gd name="csY48" fmla="*/ 6548947 h 6857999"/>
              <a:gd name="csX49" fmla="*/ 4131675 w 4849019"/>
              <a:gd name="csY49" fmla="*/ 6560400 h 6857999"/>
              <a:gd name="csX50" fmla="*/ 4111207 w 4849019"/>
              <a:gd name="csY50" fmla="*/ 6532432 h 6857999"/>
              <a:gd name="csX51" fmla="*/ 4131377 w 4849019"/>
              <a:gd name="csY51" fmla="*/ 6502681 h 6857999"/>
              <a:gd name="csX52" fmla="*/ 4148256 w 4849019"/>
              <a:gd name="csY52" fmla="*/ 6514878 h 6857999"/>
              <a:gd name="csX53" fmla="*/ 4181122 w 4849019"/>
              <a:gd name="csY53" fmla="*/ 6514878 h 6857999"/>
              <a:gd name="csX54" fmla="*/ 4166333 w 4849019"/>
              <a:gd name="csY54" fmla="*/ 6486317 h 6857999"/>
              <a:gd name="csX55" fmla="*/ 4131825 w 4849019"/>
              <a:gd name="csY55" fmla="*/ 6474863 h 6857999"/>
              <a:gd name="csX56" fmla="*/ 4611072 w 4849019"/>
              <a:gd name="csY56" fmla="*/ 6529793 h 6857999"/>
              <a:gd name="csX57" fmla="*/ 4411189 w 4849019"/>
              <a:gd name="csY57" fmla="*/ 6529793 h 6857999"/>
              <a:gd name="csX58" fmla="*/ 4611072 w 4849019"/>
              <a:gd name="csY58" fmla="*/ 6529793 h 6857999"/>
              <a:gd name="csX59" fmla="*/ 0 w 4849019"/>
              <a:gd name="csY59" fmla="*/ 0 h 6857999"/>
              <a:gd name="csX60" fmla="*/ 4849019 w 4849019"/>
              <a:gd name="csY60" fmla="*/ 0 h 6857999"/>
              <a:gd name="csX61" fmla="*/ 4849019 w 4849019"/>
              <a:gd name="csY61" fmla="*/ 6857999 h 6857999"/>
              <a:gd name="csX62" fmla="*/ 1072829 w 4849019"/>
              <a:gd name="csY62" fmla="*/ 6857999 h 6857999"/>
              <a:gd name="csX63" fmla="*/ 0 w 4849019"/>
              <a:gd name="csY63" fmla="*/ 6041930 h 6857999"/>
              <a:gd name="csX64" fmla="*/ 0 w 4849019"/>
              <a:gd name="csY64" fmla="*/ 0 h 6857999"/>
              <a:gd name="csX0" fmla="*/ 4322000 w 4849019"/>
              <a:gd name="csY0" fmla="*/ 6511753 h 6857999"/>
              <a:gd name="csX1" fmla="*/ 4322297 w 4849019"/>
              <a:gd name="csY1" fmla="*/ 6511753 h 6857999"/>
              <a:gd name="csX2" fmla="*/ 4332307 w 4849019"/>
              <a:gd name="csY2" fmla="*/ 6548200 h 6857999"/>
              <a:gd name="csX3" fmla="*/ 4311542 w 4849019"/>
              <a:gd name="csY3" fmla="*/ 6548200 h 6857999"/>
              <a:gd name="csX4" fmla="*/ 4322000 w 4849019"/>
              <a:gd name="csY4" fmla="*/ 6511753 h 6857999"/>
              <a:gd name="csX5" fmla="*/ 4024412 w 4849019"/>
              <a:gd name="csY5" fmla="*/ 6511753 h 6857999"/>
              <a:gd name="csX6" fmla="*/ 4024710 w 4849019"/>
              <a:gd name="csY6" fmla="*/ 6511753 h 6857999"/>
              <a:gd name="csX7" fmla="*/ 4034720 w 4849019"/>
              <a:gd name="csY7" fmla="*/ 6548200 h 6857999"/>
              <a:gd name="csX8" fmla="*/ 4013955 w 4849019"/>
              <a:gd name="csY8" fmla="*/ 6548200 h 6857999"/>
              <a:gd name="csX9" fmla="*/ 4024412 w 4849019"/>
              <a:gd name="csY9" fmla="*/ 6511753 h 6857999"/>
              <a:gd name="csX10" fmla="*/ 4304819 w 4849019"/>
              <a:gd name="csY10" fmla="*/ 6477837 h 6857999"/>
              <a:gd name="csX11" fmla="*/ 4267024 w 4849019"/>
              <a:gd name="csY11" fmla="*/ 6584351 h 6857999"/>
              <a:gd name="csX12" fmla="*/ 4301234 w 4849019"/>
              <a:gd name="csY12" fmla="*/ 6584351 h 6857999"/>
              <a:gd name="csX13" fmla="*/ 4305268 w 4849019"/>
              <a:gd name="csY13" fmla="*/ 6570663 h 6857999"/>
              <a:gd name="csX14" fmla="*/ 4338732 w 4849019"/>
              <a:gd name="csY14" fmla="*/ 6570663 h 6857999"/>
              <a:gd name="csX15" fmla="*/ 4342916 w 4849019"/>
              <a:gd name="csY15" fmla="*/ 6584351 h 6857999"/>
              <a:gd name="csX16" fmla="*/ 4377721 w 4849019"/>
              <a:gd name="csY16" fmla="*/ 6584351 h 6857999"/>
              <a:gd name="csX17" fmla="*/ 4339776 w 4849019"/>
              <a:gd name="csY17" fmla="*/ 6477837 h 6857999"/>
              <a:gd name="csX18" fmla="*/ 4304819 w 4849019"/>
              <a:gd name="csY18" fmla="*/ 6477837 h 6857999"/>
              <a:gd name="csX19" fmla="*/ 4007232 w 4849019"/>
              <a:gd name="csY19" fmla="*/ 6477837 h 6857999"/>
              <a:gd name="csX20" fmla="*/ 3969436 w 4849019"/>
              <a:gd name="csY20" fmla="*/ 6584351 h 6857999"/>
              <a:gd name="csX21" fmla="*/ 4003647 w 4849019"/>
              <a:gd name="csY21" fmla="*/ 6584351 h 6857999"/>
              <a:gd name="csX22" fmla="*/ 4007680 w 4849019"/>
              <a:gd name="csY22" fmla="*/ 6570663 h 6857999"/>
              <a:gd name="csX23" fmla="*/ 4041144 w 4849019"/>
              <a:gd name="csY23" fmla="*/ 6570663 h 6857999"/>
              <a:gd name="csX24" fmla="*/ 4045325 w 4849019"/>
              <a:gd name="csY24" fmla="*/ 6584351 h 6857999"/>
              <a:gd name="csX25" fmla="*/ 4080134 w 4849019"/>
              <a:gd name="csY25" fmla="*/ 6584351 h 6857999"/>
              <a:gd name="csX26" fmla="*/ 4042188 w 4849019"/>
              <a:gd name="csY26" fmla="*/ 6477837 h 6857999"/>
              <a:gd name="csX27" fmla="*/ 4007232 w 4849019"/>
              <a:gd name="csY27" fmla="*/ 6477837 h 6857999"/>
              <a:gd name="csX28" fmla="*/ 4196510 w 4849019"/>
              <a:gd name="csY28" fmla="*/ 6477541 h 6857999"/>
              <a:gd name="csX29" fmla="*/ 4196510 w 4849019"/>
              <a:gd name="csY29" fmla="*/ 6584202 h 6857999"/>
              <a:gd name="csX30" fmla="*/ 4231169 w 4849019"/>
              <a:gd name="csY30" fmla="*/ 6584202 h 6857999"/>
              <a:gd name="csX31" fmla="*/ 4231169 w 4849019"/>
              <a:gd name="csY31" fmla="*/ 6547607 h 6857999"/>
              <a:gd name="csX32" fmla="*/ 4269115 w 4849019"/>
              <a:gd name="csY32" fmla="*/ 6547607 h 6857999"/>
              <a:gd name="csX33" fmla="*/ 4269115 w 4849019"/>
              <a:gd name="csY33" fmla="*/ 6521125 h 6857999"/>
              <a:gd name="csX34" fmla="*/ 4231169 w 4849019"/>
              <a:gd name="csY34" fmla="*/ 6521125 h 6857999"/>
              <a:gd name="csX35" fmla="*/ 4231169 w 4849019"/>
              <a:gd name="csY35" fmla="*/ 6504913 h 6857999"/>
              <a:gd name="csX36" fmla="*/ 4278677 w 4849019"/>
              <a:gd name="csY36" fmla="*/ 6504913 h 6857999"/>
              <a:gd name="csX37" fmla="*/ 4278677 w 4849019"/>
              <a:gd name="csY37" fmla="*/ 6477541 h 6857999"/>
              <a:gd name="csX38" fmla="*/ 4196510 w 4849019"/>
              <a:gd name="csY38" fmla="*/ 6477541 h 6857999"/>
              <a:gd name="csX39" fmla="*/ 4131825 w 4849019"/>
              <a:gd name="csY39" fmla="*/ 6474863 h 6857999"/>
              <a:gd name="csX40" fmla="*/ 4076101 w 4849019"/>
              <a:gd name="csY40" fmla="*/ 6531836 h 6857999"/>
              <a:gd name="csX41" fmla="*/ 4128836 w 4849019"/>
              <a:gd name="csY41" fmla="*/ 6587325 h 6857999"/>
              <a:gd name="csX42" fmla="*/ 4158116 w 4849019"/>
              <a:gd name="csY42" fmla="*/ 6575723 h 6857999"/>
              <a:gd name="csX43" fmla="*/ 4160059 w 4849019"/>
              <a:gd name="csY43" fmla="*/ 6584351 h 6857999"/>
              <a:gd name="csX44" fmla="*/ 4182617 w 4849019"/>
              <a:gd name="csY44" fmla="*/ 6584351 h 6857999"/>
              <a:gd name="csX45" fmla="*/ 4182617 w 4849019"/>
              <a:gd name="csY45" fmla="*/ 6524995 h 6857999"/>
              <a:gd name="csX46" fmla="*/ 4134963 w 4849019"/>
              <a:gd name="csY46" fmla="*/ 6524995 h 6857999"/>
              <a:gd name="csX47" fmla="*/ 4134963 w 4849019"/>
              <a:gd name="csY47" fmla="*/ 6548947 h 6857999"/>
              <a:gd name="csX48" fmla="*/ 4149303 w 4849019"/>
              <a:gd name="csY48" fmla="*/ 6548947 h 6857999"/>
              <a:gd name="csX49" fmla="*/ 4131675 w 4849019"/>
              <a:gd name="csY49" fmla="*/ 6560400 h 6857999"/>
              <a:gd name="csX50" fmla="*/ 4111207 w 4849019"/>
              <a:gd name="csY50" fmla="*/ 6532432 h 6857999"/>
              <a:gd name="csX51" fmla="*/ 4131377 w 4849019"/>
              <a:gd name="csY51" fmla="*/ 6502681 h 6857999"/>
              <a:gd name="csX52" fmla="*/ 4148256 w 4849019"/>
              <a:gd name="csY52" fmla="*/ 6514878 h 6857999"/>
              <a:gd name="csX53" fmla="*/ 4181122 w 4849019"/>
              <a:gd name="csY53" fmla="*/ 6514878 h 6857999"/>
              <a:gd name="csX54" fmla="*/ 4166333 w 4849019"/>
              <a:gd name="csY54" fmla="*/ 6486317 h 6857999"/>
              <a:gd name="csX55" fmla="*/ 4131825 w 4849019"/>
              <a:gd name="csY55" fmla="*/ 6474863 h 6857999"/>
              <a:gd name="csX56" fmla="*/ 0 w 4849019"/>
              <a:gd name="csY56" fmla="*/ 0 h 6857999"/>
              <a:gd name="csX57" fmla="*/ 4849019 w 4849019"/>
              <a:gd name="csY57" fmla="*/ 0 h 6857999"/>
              <a:gd name="csX58" fmla="*/ 4849019 w 4849019"/>
              <a:gd name="csY58" fmla="*/ 6857999 h 6857999"/>
              <a:gd name="csX59" fmla="*/ 1072829 w 4849019"/>
              <a:gd name="csY59" fmla="*/ 6857999 h 6857999"/>
              <a:gd name="csX60" fmla="*/ 0 w 4849019"/>
              <a:gd name="csY60" fmla="*/ 6041930 h 6857999"/>
              <a:gd name="csX61" fmla="*/ 0 w 4849019"/>
              <a:gd name="csY61" fmla="*/ 0 h 6857999"/>
              <a:gd name="csX0" fmla="*/ 4322000 w 4849019"/>
              <a:gd name="csY0" fmla="*/ 6511753 h 6857999"/>
              <a:gd name="csX1" fmla="*/ 4322297 w 4849019"/>
              <a:gd name="csY1" fmla="*/ 6511753 h 6857999"/>
              <a:gd name="csX2" fmla="*/ 4332307 w 4849019"/>
              <a:gd name="csY2" fmla="*/ 6548200 h 6857999"/>
              <a:gd name="csX3" fmla="*/ 4311542 w 4849019"/>
              <a:gd name="csY3" fmla="*/ 6548200 h 6857999"/>
              <a:gd name="csX4" fmla="*/ 4322000 w 4849019"/>
              <a:gd name="csY4" fmla="*/ 6511753 h 6857999"/>
              <a:gd name="csX5" fmla="*/ 4024412 w 4849019"/>
              <a:gd name="csY5" fmla="*/ 6511753 h 6857999"/>
              <a:gd name="csX6" fmla="*/ 4024710 w 4849019"/>
              <a:gd name="csY6" fmla="*/ 6511753 h 6857999"/>
              <a:gd name="csX7" fmla="*/ 4034720 w 4849019"/>
              <a:gd name="csY7" fmla="*/ 6548200 h 6857999"/>
              <a:gd name="csX8" fmla="*/ 4013955 w 4849019"/>
              <a:gd name="csY8" fmla="*/ 6548200 h 6857999"/>
              <a:gd name="csX9" fmla="*/ 4024412 w 4849019"/>
              <a:gd name="csY9" fmla="*/ 6511753 h 6857999"/>
              <a:gd name="csX10" fmla="*/ 4304819 w 4849019"/>
              <a:gd name="csY10" fmla="*/ 6477837 h 6857999"/>
              <a:gd name="csX11" fmla="*/ 4267024 w 4849019"/>
              <a:gd name="csY11" fmla="*/ 6584351 h 6857999"/>
              <a:gd name="csX12" fmla="*/ 4301234 w 4849019"/>
              <a:gd name="csY12" fmla="*/ 6584351 h 6857999"/>
              <a:gd name="csX13" fmla="*/ 4305268 w 4849019"/>
              <a:gd name="csY13" fmla="*/ 6570663 h 6857999"/>
              <a:gd name="csX14" fmla="*/ 4338732 w 4849019"/>
              <a:gd name="csY14" fmla="*/ 6570663 h 6857999"/>
              <a:gd name="csX15" fmla="*/ 4342916 w 4849019"/>
              <a:gd name="csY15" fmla="*/ 6584351 h 6857999"/>
              <a:gd name="csX16" fmla="*/ 4377721 w 4849019"/>
              <a:gd name="csY16" fmla="*/ 6584351 h 6857999"/>
              <a:gd name="csX17" fmla="*/ 4304819 w 4849019"/>
              <a:gd name="csY17" fmla="*/ 6477837 h 6857999"/>
              <a:gd name="csX18" fmla="*/ 4007232 w 4849019"/>
              <a:gd name="csY18" fmla="*/ 6477837 h 6857999"/>
              <a:gd name="csX19" fmla="*/ 3969436 w 4849019"/>
              <a:gd name="csY19" fmla="*/ 6584351 h 6857999"/>
              <a:gd name="csX20" fmla="*/ 4003647 w 4849019"/>
              <a:gd name="csY20" fmla="*/ 6584351 h 6857999"/>
              <a:gd name="csX21" fmla="*/ 4007680 w 4849019"/>
              <a:gd name="csY21" fmla="*/ 6570663 h 6857999"/>
              <a:gd name="csX22" fmla="*/ 4041144 w 4849019"/>
              <a:gd name="csY22" fmla="*/ 6570663 h 6857999"/>
              <a:gd name="csX23" fmla="*/ 4045325 w 4849019"/>
              <a:gd name="csY23" fmla="*/ 6584351 h 6857999"/>
              <a:gd name="csX24" fmla="*/ 4080134 w 4849019"/>
              <a:gd name="csY24" fmla="*/ 6584351 h 6857999"/>
              <a:gd name="csX25" fmla="*/ 4042188 w 4849019"/>
              <a:gd name="csY25" fmla="*/ 6477837 h 6857999"/>
              <a:gd name="csX26" fmla="*/ 4007232 w 4849019"/>
              <a:gd name="csY26" fmla="*/ 6477837 h 6857999"/>
              <a:gd name="csX27" fmla="*/ 4196510 w 4849019"/>
              <a:gd name="csY27" fmla="*/ 6477541 h 6857999"/>
              <a:gd name="csX28" fmla="*/ 4196510 w 4849019"/>
              <a:gd name="csY28" fmla="*/ 6584202 h 6857999"/>
              <a:gd name="csX29" fmla="*/ 4231169 w 4849019"/>
              <a:gd name="csY29" fmla="*/ 6584202 h 6857999"/>
              <a:gd name="csX30" fmla="*/ 4231169 w 4849019"/>
              <a:gd name="csY30" fmla="*/ 6547607 h 6857999"/>
              <a:gd name="csX31" fmla="*/ 4269115 w 4849019"/>
              <a:gd name="csY31" fmla="*/ 6547607 h 6857999"/>
              <a:gd name="csX32" fmla="*/ 4269115 w 4849019"/>
              <a:gd name="csY32" fmla="*/ 6521125 h 6857999"/>
              <a:gd name="csX33" fmla="*/ 4231169 w 4849019"/>
              <a:gd name="csY33" fmla="*/ 6521125 h 6857999"/>
              <a:gd name="csX34" fmla="*/ 4231169 w 4849019"/>
              <a:gd name="csY34" fmla="*/ 6504913 h 6857999"/>
              <a:gd name="csX35" fmla="*/ 4278677 w 4849019"/>
              <a:gd name="csY35" fmla="*/ 6504913 h 6857999"/>
              <a:gd name="csX36" fmla="*/ 4278677 w 4849019"/>
              <a:gd name="csY36" fmla="*/ 6477541 h 6857999"/>
              <a:gd name="csX37" fmla="*/ 4196510 w 4849019"/>
              <a:gd name="csY37" fmla="*/ 6477541 h 6857999"/>
              <a:gd name="csX38" fmla="*/ 4131825 w 4849019"/>
              <a:gd name="csY38" fmla="*/ 6474863 h 6857999"/>
              <a:gd name="csX39" fmla="*/ 4076101 w 4849019"/>
              <a:gd name="csY39" fmla="*/ 6531836 h 6857999"/>
              <a:gd name="csX40" fmla="*/ 4128836 w 4849019"/>
              <a:gd name="csY40" fmla="*/ 6587325 h 6857999"/>
              <a:gd name="csX41" fmla="*/ 4158116 w 4849019"/>
              <a:gd name="csY41" fmla="*/ 6575723 h 6857999"/>
              <a:gd name="csX42" fmla="*/ 4160059 w 4849019"/>
              <a:gd name="csY42" fmla="*/ 6584351 h 6857999"/>
              <a:gd name="csX43" fmla="*/ 4182617 w 4849019"/>
              <a:gd name="csY43" fmla="*/ 6584351 h 6857999"/>
              <a:gd name="csX44" fmla="*/ 4182617 w 4849019"/>
              <a:gd name="csY44" fmla="*/ 6524995 h 6857999"/>
              <a:gd name="csX45" fmla="*/ 4134963 w 4849019"/>
              <a:gd name="csY45" fmla="*/ 6524995 h 6857999"/>
              <a:gd name="csX46" fmla="*/ 4134963 w 4849019"/>
              <a:gd name="csY46" fmla="*/ 6548947 h 6857999"/>
              <a:gd name="csX47" fmla="*/ 4149303 w 4849019"/>
              <a:gd name="csY47" fmla="*/ 6548947 h 6857999"/>
              <a:gd name="csX48" fmla="*/ 4131675 w 4849019"/>
              <a:gd name="csY48" fmla="*/ 6560400 h 6857999"/>
              <a:gd name="csX49" fmla="*/ 4111207 w 4849019"/>
              <a:gd name="csY49" fmla="*/ 6532432 h 6857999"/>
              <a:gd name="csX50" fmla="*/ 4131377 w 4849019"/>
              <a:gd name="csY50" fmla="*/ 6502681 h 6857999"/>
              <a:gd name="csX51" fmla="*/ 4148256 w 4849019"/>
              <a:gd name="csY51" fmla="*/ 6514878 h 6857999"/>
              <a:gd name="csX52" fmla="*/ 4181122 w 4849019"/>
              <a:gd name="csY52" fmla="*/ 6514878 h 6857999"/>
              <a:gd name="csX53" fmla="*/ 4166333 w 4849019"/>
              <a:gd name="csY53" fmla="*/ 6486317 h 6857999"/>
              <a:gd name="csX54" fmla="*/ 4131825 w 4849019"/>
              <a:gd name="csY54" fmla="*/ 6474863 h 6857999"/>
              <a:gd name="csX55" fmla="*/ 0 w 4849019"/>
              <a:gd name="csY55" fmla="*/ 0 h 6857999"/>
              <a:gd name="csX56" fmla="*/ 4849019 w 4849019"/>
              <a:gd name="csY56" fmla="*/ 0 h 6857999"/>
              <a:gd name="csX57" fmla="*/ 4849019 w 4849019"/>
              <a:gd name="csY57" fmla="*/ 6857999 h 6857999"/>
              <a:gd name="csX58" fmla="*/ 1072829 w 4849019"/>
              <a:gd name="csY58" fmla="*/ 6857999 h 6857999"/>
              <a:gd name="csX59" fmla="*/ 0 w 4849019"/>
              <a:gd name="csY59" fmla="*/ 6041930 h 6857999"/>
              <a:gd name="csX60" fmla="*/ 0 w 4849019"/>
              <a:gd name="csY60" fmla="*/ 0 h 6857999"/>
              <a:gd name="csX0" fmla="*/ 4311542 w 4849019"/>
              <a:gd name="csY0" fmla="*/ 6548200 h 6857999"/>
              <a:gd name="csX1" fmla="*/ 4322297 w 4849019"/>
              <a:gd name="csY1" fmla="*/ 6511753 h 6857999"/>
              <a:gd name="csX2" fmla="*/ 4332307 w 4849019"/>
              <a:gd name="csY2" fmla="*/ 6548200 h 6857999"/>
              <a:gd name="csX3" fmla="*/ 4311542 w 4849019"/>
              <a:gd name="csY3" fmla="*/ 6548200 h 6857999"/>
              <a:gd name="csX4" fmla="*/ 4024412 w 4849019"/>
              <a:gd name="csY4" fmla="*/ 6511753 h 6857999"/>
              <a:gd name="csX5" fmla="*/ 4024710 w 4849019"/>
              <a:gd name="csY5" fmla="*/ 6511753 h 6857999"/>
              <a:gd name="csX6" fmla="*/ 4034720 w 4849019"/>
              <a:gd name="csY6" fmla="*/ 6548200 h 6857999"/>
              <a:gd name="csX7" fmla="*/ 4013955 w 4849019"/>
              <a:gd name="csY7" fmla="*/ 6548200 h 6857999"/>
              <a:gd name="csX8" fmla="*/ 4024412 w 4849019"/>
              <a:gd name="csY8" fmla="*/ 6511753 h 6857999"/>
              <a:gd name="csX9" fmla="*/ 4304819 w 4849019"/>
              <a:gd name="csY9" fmla="*/ 6477837 h 6857999"/>
              <a:gd name="csX10" fmla="*/ 4267024 w 4849019"/>
              <a:gd name="csY10" fmla="*/ 6584351 h 6857999"/>
              <a:gd name="csX11" fmla="*/ 4301234 w 4849019"/>
              <a:gd name="csY11" fmla="*/ 6584351 h 6857999"/>
              <a:gd name="csX12" fmla="*/ 4305268 w 4849019"/>
              <a:gd name="csY12" fmla="*/ 6570663 h 6857999"/>
              <a:gd name="csX13" fmla="*/ 4338732 w 4849019"/>
              <a:gd name="csY13" fmla="*/ 6570663 h 6857999"/>
              <a:gd name="csX14" fmla="*/ 4342916 w 4849019"/>
              <a:gd name="csY14" fmla="*/ 6584351 h 6857999"/>
              <a:gd name="csX15" fmla="*/ 4377721 w 4849019"/>
              <a:gd name="csY15" fmla="*/ 6584351 h 6857999"/>
              <a:gd name="csX16" fmla="*/ 4304819 w 4849019"/>
              <a:gd name="csY16" fmla="*/ 6477837 h 6857999"/>
              <a:gd name="csX17" fmla="*/ 4007232 w 4849019"/>
              <a:gd name="csY17" fmla="*/ 6477837 h 6857999"/>
              <a:gd name="csX18" fmla="*/ 3969436 w 4849019"/>
              <a:gd name="csY18" fmla="*/ 6584351 h 6857999"/>
              <a:gd name="csX19" fmla="*/ 4003647 w 4849019"/>
              <a:gd name="csY19" fmla="*/ 6584351 h 6857999"/>
              <a:gd name="csX20" fmla="*/ 4007680 w 4849019"/>
              <a:gd name="csY20" fmla="*/ 6570663 h 6857999"/>
              <a:gd name="csX21" fmla="*/ 4041144 w 4849019"/>
              <a:gd name="csY21" fmla="*/ 6570663 h 6857999"/>
              <a:gd name="csX22" fmla="*/ 4045325 w 4849019"/>
              <a:gd name="csY22" fmla="*/ 6584351 h 6857999"/>
              <a:gd name="csX23" fmla="*/ 4080134 w 4849019"/>
              <a:gd name="csY23" fmla="*/ 6584351 h 6857999"/>
              <a:gd name="csX24" fmla="*/ 4042188 w 4849019"/>
              <a:gd name="csY24" fmla="*/ 6477837 h 6857999"/>
              <a:gd name="csX25" fmla="*/ 4007232 w 4849019"/>
              <a:gd name="csY25" fmla="*/ 6477837 h 6857999"/>
              <a:gd name="csX26" fmla="*/ 4196510 w 4849019"/>
              <a:gd name="csY26" fmla="*/ 6477541 h 6857999"/>
              <a:gd name="csX27" fmla="*/ 4196510 w 4849019"/>
              <a:gd name="csY27" fmla="*/ 6584202 h 6857999"/>
              <a:gd name="csX28" fmla="*/ 4231169 w 4849019"/>
              <a:gd name="csY28" fmla="*/ 6584202 h 6857999"/>
              <a:gd name="csX29" fmla="*/ 4231169 w 4849019"/>
              <a:gd name="csY29" fmla="*/ 6547607 h 6857999"/>
              <a:gd name="csX30" fmla="*/ 4269115 w 4849019"/>
              <a:gd name="csY30" fmla="*/ 6547607 h 6857999"/>
              <a:gd name="csX31" fmla="*/ 4269115 w 4849019"/>
              <a:gd name="csY31" fmla="*/ 6521125 h 6857999"/>
              <a:gd name="csX32" fmla="*/ 4231169 w 4849019"/>
              <a:gd name="csY32" fmla="*/ 6521125 h 6857999"/>
              <a:gd name="csX33" fmla="*/ 4231169 w 4849019"/>
              <a:gd name="csY33" fmla="*/ 6504913 h 6857999"/>
              <a:gd name="csX34" fmla="*/ 4278677 w 4849019"/>
              <a:gd name="csY34" fmla="*/ 6504913 h 6857999"/>
              <a:gd name="csX35" fmla="*/ 4278677 w 4849019"/>
              <a:gd name="csY35" fmla="*/ 6477541 h 6857999"/>
              <a:gd name="csX36" fmla="*/ 4196510 w 4849019"/>
              <a:gd name="csY36" fmla="*/ 6477541 h 6857999"/>
              <a:gd name="csX37" fmla="*/ 4131825 w 4849019"/>
              <a:gd name="csY37" fmla="*/ 6474863 h 6857999"/>
              <a:gd name="csX38" fmla="*/ 4076101 w 4849019"/>
              <a:gd name="csY38" fmla="*/ 6531836 h 6857999"/>
              <a:gd name="csX39" fmla="*/ 4128836 w 4849019"/>
              <a:gd name="csY39" fmla="*/ 6587325 h 6857999"/>
              <a:gd name="csX40" fmla="*/ 4158116 w 4849019"/>
              <a:gd name="csY40" fmla="*/ 6575723 h 6857999"/>
              <a:gd name="csX41" fmla="*/ 4160059 w 4849019"/>
              <a:gd name="csY41" fmla="*/ 6584351 h 6857999"/>
              <a:gd name="csX42" fmla="*/ 4182617 w 4849019"/>
              <a:gd name="csY42" fmla="*/ 6584351 h 6857999"/>
              <a:gd name="csX43" fmla="*/ 4182617 w 4849019"/>
              <a:gd name="csY43" fmla="*/ 6524995 h 6857999"/>
              <a:gd name="csX44" fmla="*/ 4134963 w 4849019"/>
              <a:gd name="csY44" fmla="*/ 6524995 h 6857999"/>
              <a:gd name="csX45" fmla="*/ 4134963 w 4849019"/>
              <a:gd name="csY45" fmla="*/ 6548947 h 6857999"/>
              <a:gd name="csX46" fmla="*/ 4149303 w 4849019"/>
              <a:gd name="csY46" fmla="*/ 6548947 h 6857999"/>
              <a:gd name="csX47" fmla="*/ 4131675 w 4849019"/>
              <a:gd name="csY47" fmla="*/ 6560400 h 6857999"/>
              <a:gd name="csX48" fmla="*/ 4111207 w 4849019"/>
              <a:gd name="csY48" fmla="*/ 6532432 h 6857999"/>
              <a:gd name="csX49" fmla="*/ 4131377 w 4849019"/>
              <a:gd name="csY49" fmla="*/ 6502681 h 6857999"/>
              <a:gd name="csX50" fmla="*/ 4148256 w 4849019"/>
              <a:gd name="csY50" fmla="*/ 6514878 h 6857999"/>
              <a:gd name="csX51" fmla="*/ 4181122 w 4849019"/>
              <a:gd name="csY51" fmla="*/ 6514878 h 6857999"/>
              <a:gd name="csX52" fmla="*/ 4166333 w 4849019"/>
              <a:gd name="csY52" fmla="*/ 6486317 h 6857999"/>
              <a:gd name="csX53" fmla="*/ 4131825 w 4849019"/>
              <a:gd name="csY53" fmla="*/ 6474863 h 6857999"/>
              <a:gd name="csX54" fmla="*/ 0 w 4849019"/>
              <a:gd name="csY54" fmla="*/ 0 h 6857999"/>
              <a:gd name="csX55" fmla="*/ 4849019 w 4849019"/>
              <a:gd name="csY55" fmla="*/ 0 h 6857999"/>
              <a:gd name="csX56" fmla="*/ 4849019 w 4849019"/>
              <a:gd name="csY56" fmla="*/ 6857999 h 6857999"/>
              <a:gd name="csX57" fmla="*/ 1072829 w 4849019"/>
              <a:gd name="csY57" fmla="*/ 6857999 h 6857999"/>
              <a:gd name="csX58" fmla="*/ 0 w 4849019"/>
              <a:gd name="csY58" fmla="*/ 6041930 h 6857999"/>
              <a:gd name="csX59" fmla="*/ 0 w 4849019"/>
              <a:gd name="csY59" fmla="*/ 0 h 6857999"/>
              <a:gd name="csX0" fmla="*/ 4311542 w 4849019"/>
              <a:gd name="csY0" fmla="*/ 6548200 h 6857999"/>
              <a:gd name="csX1" fmla="*/ 4332307 w 4849019"/>
              <a:gd name="csY1" fmla="*/ 6548200 h 6857999"/>
              <a:gd name="csX2" fmla="*/ 4311542 w 4849019"/>
              <a:gd name="csY2" fmla="*/ 6548200 h 6857999"/>
              <a:gd name="csX3" fmla="*/ 4024412 w 4849019"/>
              <a:gd name="csY3" fmla="*/ 6511753 h 6857999"/>
              <a:gd name="csX4" fmla="*/ 4024710 w 4849019"/>
              <a:gd name="csY4" fmla="*/ 6511753 h 6857999"/>
              <a:gd name="csX5" fmla="*/ 4034720 w 4849019"/>
              <a:gd name="csY5" fmla="*/ 6548200 h 6857999"/>
              <a:gd name="csX6" fmla="*/ 4013955 w 4849019"/>
              <a:gd name="csY6" fmla="*/ 6548200 h 6857999"/>
              <a:gd name="csX7" fmla="*/ 4024412 w 4849019"/>
              <a:gd name="csY7" fmla="*/ 6511753 h 6857999"/>
              <a:gd name="csX8" fmla="*/ 4304819 w 4849019"/>
              <a:gd name="csY8" fmla="*/ 6477837 h 6857999"/>
              <a:gd name="csX9" fmla="*/ 4267024 w 4849019"/>
              <a:gd name="csY9" fmla="*/ 6584351 h 6857999"/>
              <a:gd name="csX10" fmla="*/ 4301234 w 4849019"/>
              <a:gd name="csY10" fmla="*/ 6584351 h 6857999"/>
              <a:gd name="csX11" fmla="*/ 4305268 w 4849019"/>
              <a:gd name="csY11" fmla="*/ 6570663 h 6857999"/>
              <a:gd name="csX12" fmla="*/ 4338732 w 4849019"/>
              <a:gd name="csY12" fmla="*/ 6570663 h 6857999"/>
              <a:gd name="csX13" fmla="*/ 4342916 w 4849019"/>
              <a:gd name="csY13" fmla="*/ 6584351 h 6857999"/>
              <a:gd name="csX14" fmla="*/ 4377721 w 4849019"/>
              <a:gd name="csY14" fmla="*/ 6584351 h 6857999"/>
              <a:gd name="csX15" fmla="*/ 4304819 w 4849019"/>
              <a:gd name="csY15" fmla="*/ 6477837 h 6857999"/>
              <a:gd name="csX16" fmla="*/ 4007232 w 4849019"/>
              <a:gd name="csY16" fmla="*/ 6477837 h 6857999"/>
              <a:gd name="csX17" fmla="*/ 3969436 w 4849019"/>
              <a:gd name="csY17" fmla="*/ 6584351 h 6857999"/>
              <a:gd name="csX18" fmla="*/ 4003647 w 4849019"/>
              <a:gd name="csY18" fmla="*/ 6584351 h 6857999"/>
              <a:gd name="csX19" fmla="*/ 4007680 w 4849019"/>
              <a:gd name="csY19" fmla="*/ 6570663 h 6857999"/>
              <a:gd name="csX20" fmla="*/ 4041144 w 4849019"/>
              <a:gd name="csY20" fmla="*/ 6570663 h 6857999"/>
              <a:gd name="csX21" fmla="*/ 4045325 w 4849019"/>
              <a:gd name="csY21" fmla="*/ 6584351 h 6857999"/>
              <a:gd name="csX22" fmla="*/ 4080134 w 4849019"/>
              <a:gd name="csY22" fmla="*/ 6584351 h 6857999"/>
              <a:gd name="csX23" fmla="*/ 4042188 w 4849019"/>
              <a:gd name="csY23" fmla="*/ 6477837 h 6857999"/>
              <a:gd name="csX24" fmla="*/ 4007232 w 4849019"/>
              <a:gd name="csY24" fmla="*/ 6477837 h 6857999"/>
              <a:gd name="csX25" fmla="*/ 4196510 w 4849019"/>
              <a:gd name="csY25" fmla="*/ 6477541 h 6857999"/>
              <a:gd name="csX26" fmla="*/ 4196510 w 4849019"/>
              <a:gd name="csY26" fmla="*/ 6584202 h 6857999"/>
              <a:gd name="csX27" fmla="*/ 4231169 w 4849019"/>
              <a:gd name="csY27" fmla="*/ 6584202 h 6857999"/>
              <a:gd name="csX28" fmla="*/ 4231169 w 4849019"/>
              <a:gd name="csY28" fmla="*/ 6547607 h 6857999"/>
              <a:gd name="csX29" fmla="*/ 4269115 w 4849019"/>
              <a:gd name="csY29" fmla="*/ 6547607 h 6857999"/>
              <a:gd name="csX30" fmla="*/ 4269115 w 4849019"/>
              <a:gd name="csY30" fmla="*/ 6521125 h 6857999"/>
              <a:gd name="csX31" fmla="*/ 4231169 w 4849019"/>
              <a:gd name="csY31" fmla="*/ 6521125 h 6857999"/>
              <a:gd name="csX32" fmla="*/ 4231169 w 4849019"/>
              <a:gd name="csY32" fmla="*/ 6504913 h 6857999"/>
              <a:gd name="csX33" fmla="*/ 4278677 w 4849019"/>
              <a:gd name="csY33" fmla="*/ 6504913 h 6857999"/>
              <a:gd name="csX34" fmla="*/ 4278677 w 4849019"/>
              <a:gd name="csY34" fmla="*/ 6477541 h 6857999"/>
              <a:gd name="csX35" fmla="*/ 4196510 w 4849019"/>
              <a:gd name="csY35" fmla="*/ 6477541 h 6857999"/>
              <a:gd name="csX36" fmla="*/ 4131825 w 4849019"/>
              <a:gd name="csY36" fmla="*/ 6474863 h 6857999"/>
              <a:gd name="csX37" fmla="*/ 4076101 w 4849019"/>
              <a:gd name="csY37" fmla="*/ 6531836 h 6857999"/>
              <a:gd name="csX38" fmla="*/ 4128836 w 4849019"/>
              <a:gd name="csY38" fmla="*/ 6587325 h 6857999"/>
              <a:gd name="csX39" fmla="*/ 4158116 w 4849019"/>
              <a:gd name="csY39" fmla="*/ 6575723 h 6857999"/>
              <a:gd name="csX40" fmla="*/ 4160059 w 4849019"/>
              <a:gd name="csY40" fmla="*/ 6584351 h 6857999"/>
              <a:gd name="csX41" fmla="*/ 4182617 w 4849019"/>
              <a:gd name="csY41" fmla="*/ 6584351 h 6857999"/>
              <a:gd name="csX42" fmla="*/ 4182617 w 4849019"/>
              <a:gd name="csY42" fmla="*/ 6524995 h 6857999"/>
              <a:gd name="csX43" fmla="*/ 4134963 w 4849019"/>
              <a:gd name="csY43" fmla="*/ 6524995 h 6857999"/>
              <a:gd name="csX44" fmla="*/ 4134963 w 4849019"/>
              <a:gd name="csY44" fmla="*/ 6548947 h 6857999"/>
              <a:gd name="csX45" fmla="*/ 4149303 w 4849019"/>
              <a:gd name="csY45" fmla="*/ 6548947 h 6857999"/>
              <a:gd name="csX46" fmla="*/ 4131675 w 4849019"/>
              <a:gd name="csY46" fmla="*/ 6560400 h 6857999"/>
              <a:gd name="csX47" fmla="*/ 4111207 w 4849019"/>
              <a:gd name="csY47" fmla="*/ 6532432 h 6857999"/>
              <a:gd name="csX48" fmla="*/ 4131377 w 4849019"/>
              <a:gd name="csY48" fmla="*/ 6502681 h 6857999"/>
              <a:gd name="csX49" fmla="*/ 4148256 w 4849019"/>
              <a:gd name="csY49" fmla="*/ 6514878 h 6857999"/>
              <a:gd name="csX50" fmla="*/ 4181122 w 4849019"/>
              <a:gd name="csY50" fmla="*/ 6514878 h 6857999"/>
              <a:gd name="csX51" fmla="*/ 4166333 w 4849019"/>
              <a:gd name="csY51" fmla="*/ 6486317 h 6857999"/>
              <a:gd name="csX52" fmla="*/ 4131825 w 4849019"/>
              <a:gd name="csY52" fmla="*/ 6474863 h 6857999"/>
              <a:gd name="csX53" fmla="*/ 0 w 4849019"/>
              <a:gd name="csY53" fmla="*/ 0 h 6857999"/>
              <a:gd name="csX54" fmla="*/ 4849019 w 4849019"/>
              <a:gd name="csY54" fmla="*/ 0 h 6857999"/>
              <a:gd name="csX55" fmla="*/ 4849019 w 4849019"/>
              <a:gd name="csY55" fmla="*/ 6857999 h 6857999"/>
              <a:gd name="csX56" fmla="*/ 1072829 w 4849019"/>
              <a:gd name="csY56" fmla="*/ 6857999 h 6857999"/>
              <a:gd name="csX57" fmla="*/ 0 w 4849019"/>
              <a:gd name="csY57" fmla="*/ 6041930 h 6857999"/>
              <a:gd name="csX58" fmla="*/ 0 w 4849019"/>
              <a:gd name="csY58" fmla="*/ 0 h 6857999"/>
              <a:gd name="csX0" fmla="*/ 4311542 w 4849019"/>
              <a:gd name="csY0" fmla="*/ 6548200 h 6857999"/>
              <a:gd name="csX1" fmla="*/ 4332307 w 4849019"/>
              <a:gd name="csY1" fmla="*/ 6548200 h 6857999"/>
              <a:gd name="csX2" fmla="*/ 4311542 w 4849019"/>
              <a:gd name="csY2" fmla="*/ 6548200 h 6857999"/>
              <a:gd name="csX3" fmla="*/ 4024412 w 4849019"/>
              <a:gd name="csY3" fmla="*/ 6511753 h 6857999"/>
              <a:gd name="csX4" fmla="*/ 4024710 w 4849019"/>
              <a:gd name="csY4" fmla="*/ 6511753 h 6857999"/>
              <a:gd name="csX5" fmla="*/ 4034720 w 4849019"/>
              <a:gd name="csY5" fmla="*/ 6548200 h 6857999"/>
              <a:gd name="csX6" fmla="*/ 4013955 w 4849019"/>
              <a:gd name="csY6" fmla="*/ 6548200 h 6857999"/>
              <a:gd name="csX7" fmla="*/ 4024412 w 4849019"/>
              <a:gd name="csY7" fmla="*/ 6511753 h 6857999"/>
              <a:gd name="csX8" fmla="*/ 4377721 w 4849019"/>
              <a:gd name="csY8" fmla="*/ 6584351 h 6857999"/>
              <a:gd name="csX9" fmla="*/ 4267024 w 4849019"/>
              <a:gd name="csY9" fmla="*/ 6584351 h 6857999"/>
              <a:gd name="csX10" fmla="*/ 4301234 w 4849019"/>
              <a:gd name="csY10" fmla="*/ 6584351 h 6857999"/>
              <a:gd name="csX11" fmla="*/ 4305268 w 4849019"/>
              <a:gd name="csY11" fmla="*/ 6570663 h 6857999"/>
              <a:gd name="csX12" fmla="*/ 4338732 w 4849019"/>
              <a:gd name="csY12" fmla="*/ 6570663 h 6857999"/>
              <a:gd name="csX13" fmla="*/ 4342916 w 4849019"/>
              <a:gd name="csY13" fmla="*/ 6584351 h 6857999"/>
              <a:gd name="csX14" fmla="*/ 4377721 w 4849019"/>
              <a:gd name="csY14" fmla="*/ 6584351 h 6857999"/>
              <a:gd name="csX15" fmla="*/ 4007232 w 4849019"/>
              <a:gd name="csY15" fmla="*/ 6477837 h 6857999"/>
              <a:gd name="csX16" fmla="*/ 3969436 w 4849019"/>
              <a:gd name="csY16" fmla="*/ 6584351 h 6857999"/>
              <a:gd name="csX17" fmla="*/ 4003647 w 4849019"/>
              <a:gd name="csY17" fmla="*/ 6584351 h 6857999"/>
              <a:gd name="csX18" fmla="*/ 4007680 w 4849019"/>
              <a:gd name="csY18" fmla="*/ 6570663 h 6857999"/>
              <a:gd name="csX19" fmla="*/ 4041144 w 4849019"/>
              <a:gd name="csY19" fmla="*/ 6570663 h 6857999"/>
              <a:gd name="csX20" fmla="*/ 4045325 w 4849019"/>
              <a:gd name="csY20" fmla="*/ 6584351 h 6857999"/>
              <a:gd name="csX21" fmla="*/ 4080134 w 4849019"/>
              <a:gd name="csY21" fmla="*/ 6584351 h 6857999"/>
              <a:gd name="csX22" fmla="*/ 4042188 w 4849019"/>
              <a:gd name="csY22" fmla="*/ 6477837 h 6857999"/>
              <a:gd name="csX23" fmla="*/ 4007232 w 4849019"/>
              <a:gd name="csY23" fmla="*/ 6477837 h 6857999"/>
              <a:gd name="csX24" fmla="*/ 4196510 w 4849019"/>
              <a:gd name="csY24" fmla="*/ 6477541 h 6857999"/>
              <a:gd name="csX25" fmla="*/ 4196510 w 4849019"/>
              <a:gd name="csY25" fmla="*/ 6584202 h 6857999"/>
              <a:gd name="csX26" fmla="*/ 4231169 w 4849019"/>
              <a:gd name="csY26" fmla="*/ 6584202 h 6857999"/>
              <a:gd name="csX27" fmla="*/ 4231169 w 4849019"/>
              <a:gd name="csY27" fmla="*/ 6547607 h 6857999"/>
              <a:gd name="csX28" fmla="*/ 4269115 w 4849019"/>
              <a:gd name="csY28" fmla="*/ 6547607 h 6857999"/>
              <a:gd name="csX29" fmla="*/ 4269115 w 4849019"/>
              <a:gd name="csY29" fmla="*/ 6521125 h 6857999"/>
              <a:gd name="csX30" fmla="*/ 4231169 w 4849019"/>
              <a:gd name="csY30" fmla="*/ 6521125 h 6857999"/>
              <a:gd name="csX31" fmla="*/ 4231169 w 4849019"/>
              <a:gd name="csY31" fmla="*/ 6504913 h 6857999"/>
              <a:gd name="csX32" fmla="*/ 4278677 w 4849019"/>
              <a:gd name="csY32" fmla="*/ 6504913 h 6857999"/>
              <a:gd name="csX33" fmla="*/ 4278677 w 4849019"/>
              <a:gd name="csY33" fmla="*/ 6477541 h 6857999"/>
              <a:gd name="csX34" fmla="*/ 4196510 w 4849019"/>
              <a:gd name="csY34" fmla="*/ 6477541 h 6857999"/>
              <a:gd name="csX35" fmla="*/ 4131825 w 4849019"/>
              <a:gd name="csY35" fmla="*/ 6474863 h 6857999"/>
              <a:gd name="csX36" fmla="*/ 4076101 w 4849019"/>
              <a:gd name="csY36" fmla="*/ 6531836 h 6857999"/>
              <a:gd name="csX37" fmla="*/ 4128836 w 4849019"/>
              <a:gd name="csY37" fmla="*/ 6587325 h 6857999"/>
              <a:gd name="csX38" fmla="*/ 4158116 w 4849019"/>
              <a:gd name="csY38" fmla="*/ 6575723 h 6857999"/>
              <a:gd name="csX39" fmla="*/ 4160059 w 4849019"/>
              <a:gd name="csY39" fmla="*/ 6584351 h 6857999"/>
              <a:gd name="csX40" fmla="*/ 4182617 w 4849019"/>
              <a:gd name="csY40" fmla="*/ 6584351 h 6857999"/>
              <a:gd name="csX41" fmla="*/ 4182617 w 4849019"/>
              <a:gd name="csY41" fmla="*/ 6524995 h 6857999"/>
              <a:gd name="csX42" fmla="*/ 4134963 w 4849019"/>
              <a:gd name="csY42" fmla="*/ 6524995 h 6857999"/>
              <a:gd name="csX43" fmla="*/ 4134963 w 4849019"/>
              <a:gd name="csY43" fmla="*/ 6548947 h 6857999"/>
              <a:gd name="csX44" fmla="*/ 4149303 w 4849019"/>
              <a:gd name="csY44" fmla="*/ 6548947 h 6857999"/>
              <a:gd name="csX45" fmla="*/ 4131675 w 4849019"/>
              <a:gd name="csY45" fmla="*/ 6560400 h 6857999"/>
              <a:gd name="csX46" fmla="*/ 4111207 w 4849019"/>
              <a:gd name="csY46" fmla="*/ 6532432 h 6857999"/>
              <a:gd name="csX47" fmla="*/ 4131377 w 4849019"/>
              <a:gd name="csY47" fmla="*/ 6502681 h 6857999"/>
              <a:gd name="csX48" fmla="*/ 4148256 w 4849019"/>
              <a:gd name="csY48" fmla="*/ 6514878 h 6857999"/>
              <a:gd name="csX49" fmla="*/ 4181122 w 4849019"/>
              <a:gd name="csY49" fmla="*/ 6514878 h 6857999"/>
              <a:gd name="csX50" fmla="*/ 4166333 w 4849019"/>
              <a:gd name="csY50" fmla="*/ 6486317 h 6857999"/>
              <a:gd name="csX51" fmla="*/ 4131825 w 4849019"/>
              <a:gd name="csY51" fmla="*/ 6474863 h 6857999"/>
              <a:gd name="csX52" fmla="*/ 0 w 4849019"/>
              <a:gd name="csY52" fmla="*/ 0 h 6857999"/>
              <a:gd name="csX53" fmla="*/ 4849019 w 4849019"/>
              <a:gd name="csY53" fmla="*/ 0 h 6857999"/>
              <a:gd name="csX54" fmla="*/ 4849019 w 4849019"/>
              <a:gd name="csY54" fmla="*/ 6857999 h 6857999"/>
              <a:gd name="csX55" fmla="*/ 1072829 w 4849019"/>
              <a:gd name="csY55" fmla="*/ 6857999 h 6857999"/>
              <a:gd name="csX56" fmla="*/ 0 w 4849019"/>
              <a:gd name="csY56" fmla="*/ 6041930 h 6857999"/>
              <a:gd name="csX57" fmla="*/ 0 w 4849019"/>
              <a:gd name="csY57" fmla="*/ 0 h 6857999"/>
              <a:gd name="csX0" fmla="*/ 4311542 w 4849019"/>
              <a:gd name="csY0" fmla="*/ 6548200 h 6857999"/>
              <a:gd name="csX1" fmla="*/ 4332307 w 4849019"/>
              <a:gd name="csY1" fmla="*/ 6548200 h 6857999"/>
              <a:gd name="csX2" fmla="*/ 4311542 w 4849019"/>
              <a:gd name="csY2" fmla="*/ 6548200 h 6857999"/>
              <a:gd name="csX3" fmla="*/ 4024412 w 4849019"/>
              <a:gd name="csY3" fmla="*/ 6511753 h 6857999"/>
              <a:gd name="csX4" fmla="*/ 4024710 w 4849019"/>
              <a:gd name="csY4" fmla="*/ 6511753 h 6857999"/>
              <a:gd name="csX5" fmla="*/ 4034720 w 4849019"/>
              <a:gd name="csY5" fmla="*/ 6548200 h 6857999"/>
              <a:gd name="csX6" fmla="*/ 4013955 w 4849019"/>
              <a:gd name="csY6" fmla="*/ 6548200 h 6857999"/>
              <a:gd name="csX7" fmla="*/ 4024412 w 4849019"/>
              <a:gd name="csY7" fmla="*/ 6511753 h 6857999"/>
              <a:gd name="csX8" fmla="*/ 4377721 w 4849019"/>
              <a:gd name="csY8" fmla="*/ 6584351 h 6857999"/>
              <a:gd name="csX9" fmla="*/ 4267024 w 4849019"/>
              <a:gd name="csY9" fmla="*/ 6584351 h 6857999"/>
              <a:gd name="csX10" fmla="*/ 4301234 w 4849019"/>
              <a:gd name="csY10" fmla="*/ 6584351 h 6857999"/>
              <a:gd name="csX11" fmla="*/ 4305268 w 4849019"/>
              <a:gd name="csY11" fmla="*/ 6570663 h 6857999"/>
              <a:gd name="csX12" fmla="*/ 4338732 w 4849019"/>
              <a:gd name="csY12" fmla="*/ 6570663 h 6857999"/>
              <a:gd name="csX13" fmla="*/ 4342916 w 4849019"/>
              <a:gd name="csY13" fmla="*/ 6584351 h 6857999"/>
              <a:gd name="csX14" fmla="*/ 4377721 w 4849019"/>
              <a:gd name="csY14" fmla="*/ 6584351 h 6857999"/>
              <a:gd name="csX15" fmla="*/ 4007232 w 4849019"/>
              <a:gd name="csY15" fmla="*/ 6477837 h 6857999"/>
              <a:gd name="csX16" fmla="*/ 3969436 w 4849019"/>
              <a:gd name="csY16" fmla="*/ 6584351 h 6857999"/>
              <a:gd name="csX17" fmla="*/ 4003647 w 4849019"/>
              <a:gd name="csY17" fmla="*/ 6584351 h 6857999"/>
              <a:gd name="csX18" fmla="*/ 4007680 w 4849019"/>
              <a:gd name="csY18" fmla="*/ 6570663 h 6857999"/>
              <a:gd name="csX19" fmla="*/ 4041144 w 4849019"/>
              <a:gd name="csY19" fmla="*/ 6570663 h 6857999"/>
              <a:gd name="csX20" fmla="*/ 4045325 w 4849019"/>
              <a:gd name="csY20" fmla="*/ 6584351 h 6857999"/>
              <a:gd name="csX21" fmla="*/ 4080134 w 4849019"/>
              <a:gd name="csY21" fmla="*/ 6584351 h 6857999"/>
              <a:gd name="csX22" fmla="*/ 4042188 w 4849019"/>
              <a:gd name="csY22" fmla="*/ 6477837 h 6857999"/>
              <a:gd name="csX23" fmla="*/ 4007232 w 4849019"/>
              <a:gd name="csY23" fmla="*/ 6477837 h 6857999"/>
              <a:gd name="csX24" fmla="*/ 4196510 w 4849019"/>
              <a:gd name="csY24" fmla="*/ 6477541 h 6857999"/>
              <a:gd name="csX25" fmla="*/ 4196510 w 4849019"/>
              <a:gd name="csY25" fmla="*/ 6584202 h 6857999"/>
              <a:gd name="csX26" fmla="*/ 4231169 w 4849019"/>
              <a:gd name="csY26" fmla="*/ 6584202 h 6857999"/>
              <a:gd name="csX27" fmla="*/ 4231169 w 4849019"/>
              <a:gd name="csY27" fmla="*/ 6547607 h 6857999"/>
              <a:gd name="csX28" fmla="*/ 4269115 w 4849019"/>
              <a:gd name="csY28" fmla="*/ 6547607 h 6857999"/>
              <a:gd name="csX29" fmla="*/ 4269115 w 4849019"/>
              <a:gd name="csY29" fmla="*/ 6521125 h 6857999"/>
              <a:gd name="csX30" fmla="*/ 4231169 w 4849019"/>
              <a:gd name="csY30" fmla="*/ 6521125 h 6857999"/>
              <a:gd name="csX31" fmla="*/ 4231169 w 4849019"/>
              <a:gd name="csY31" fmla="*/ 6504913 h 6857999"/>
              <a:gd name="csX32" fmla="*/ 4278677 w 4849019"/>
              <a:gd name="csY32" fmla="*/ 6504913 h 6857999"/>
              <a:gd name="csX33" fmla="*/ 4196510 w 4849019"/>
              <a:gd name="csY33" fmla="*/ 6477541 h 6857999"/>
              <a:gd name="csX34" fmla="*/ 4131825 w 4849019"/>
              <a:gd name="csY34" fmla="*/ 6474863 h 6857999"/>
              <a:gd name="csX35" fmla="*/ 4076101 w 4849019"/>
              <a:gd name="csY35" fmla="*/ 6531836 h 6857999"/>
              <a:gd name="csX36" fmla="*/ 4128836 w 4849019"/>
              <a:gd name="csY36" fmla="*/ 6587325 h 6857999"/>
              <a:gd name="csX37" fmla="*/ 4158116 w 4849019"/>
              <a:gd name="csY37" fmla="*/ 6575723 h 6857999"/>
              <a:gd name="csX38" fmla="*/ 4160059 w 4849019"/>
              <a:gd name="csY38" fmla="*/ 6584351 h 6857999"/>
              <a:gd name="csX39" fmla="*/ 4182617 w 4849019"/>
              <a:gd name="csY39" fmla="*/ 6584351 h 6857999"/>
              <a:gd name="csX40" fmla="*/ 4182617 w 4849019"/>
              <a:gd name="csY40" fmla="*/ 6524995 h 6857999"/>
              <a:gd name="csX41" fmla="*/ 4134963 w 4849019"/>
              <a:gd name="csY41" fmla="*/ 6524995 h 6857999"/>
              <a:gd name="csX42" fmla="*/ 4134963 w 4849019"/>
              <a:gd name="csY42" fmla="*/ 6548947 h 6857999"/>
              <a:gd name="csX43" fmla="*/ 4149303 w 4849019"/>
              <a:gd name="csY43" fmla="*/ 6548947 h 6857999"/>
              <a:gd name="csX44" fmla="*/ 4131675 w 4849019"/>
              <a:gd name="csY44" fmla="*/ 6560400 h 6857999"/>
              <a:gd name="csX45" fmla="*/ 4111207 w 4849019"/>
              <a:gd name="csY45" fmla="*/ 6532432 h 6857999"/>
              <a:gd name="csX46" fmla="*/ 4131377 w 4849019"/>
              <a:gd name="csY46" fmla="*/ 6502681 h 6857999"/>
              <a:gd name="csX47" fmla="*/ 4148256 w 4849019"/>
              <a:gd name="csY47" fmla="*/ 6514878 h 6857999"/>
              <a:gd name="csX48" fmla="*/ 4181122 w 4849019"/>
              <a:gd name="csY48" fmla="*/ 6514878 h 6857999"/>
              <a:gd name="csX49" fmla="*/ 4166333 w 4849019"/>
              <a:gd name="csY49" fmla="*/ 6486317 h 6857999"/>
              <a:gd name="csX50" fmla="*/ 4131825 w 4849019"/>
              <a:gd name="csY50" fmla="*/ 6474863 h 6857999"/>
              <a:gd name="csX51" fmla="*/ 0 w 4849019"/>
              <a:gd name="csY51" fmla="*/ 0 h 6857999"/>
              <a:gd name="csX52" fmla="*/ 4849019 w 4849019"/>
              <a:gd name="csY52" fmla="*/ 0 h 6857999"/>
              <a:gd name="csX53" fmla="*/ 4849019 w 4849019"/>
              <a:gd name="csY53" fmla="*/ 6857999 h 6857999"/>
              <a:gd name="csX54" fmla="*/ 1072829 w 4849019"/>
              <a:gd name="csY54" fmla="*/ 6857999 h 6857999"/>
              <a:gd name="csX55" fmla="*/ 0 w 4849019"/>
              <a:gd name="csY55" fmla="*/ 6041930 h 6857999"/>
              <a:gd name="csX56" fmla="*/ 0 w 4849019"/>
              <a:gd name="csY56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77721 w 4849019"/>
              <a:gd name="csY5" fmla="*/ 6584351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305268 w 4849019"/>
              <a:gd name="csY8" fmla="*/ 6570663 h 6857999"/>
              <a:gd name="csX9" fmla="*/ 4338732 w 4849019"/>
              <a:gd name="csY9" fmla="*/ 6570663 h 6857999"/>
              <a:gd name="csX10" fmla="*/ 4342916 w 4849019"/>
              <a:gd name="csY10" fmla="*/ 6584351 h 6857999"/>
              <a:gd name="csX11" fmla="*/ 4377721 w 4849019"/>
              <a:gd name="csY11" fmla="*/ 6584351 h 6857999"/>
              <a:gd name="csX12" fmla="*/ 4007232 w 4849019"/>
              <a:gd name="csY12" fmla="*/ 6477837 h 6857999"/>
              <a:gd name="csX13" fmla="*/ 3969436 w 4849019"/>
              <a:gd name="csY13" fmla="*/ 6584351 h 6857999"/>
              <a:gd name="csX14" fmla="*/ 4003647 w 4849019"/>
              <a:gd name="csY14" fmla="*/ 6584351 h 6857999"/>
              <a:gd name="csX15" fmla="*/ 4007680 w 4849019"/>
              <a:gd name="csY15" fmla="*/ 6570663 h 6857999"/>
              <a:gd name="csX16" fmla="*/ 4041144 w 4849019"/>
              <a:gd name="csY16" fmla="*/ 6570663 h 6857999"/>
              <a:gd name="csX17" fmla="*/ 4045325 w 4849019"/>
              <a:gd name="csY17" fmla="*/ 6584351 h 6857999"/>
              <a:gd name="csX18" fmla="*/ 4080134 w 4849019"/>
              <a:gd name="csY18" fmla="*/ 6584351 h 6857999"/>
              <a:gd name="csX19" fmla="*/ 4042188 w 4849019"/>
              <a:gd name="csY19" fmla="*/ 6477837 h 6857999"/>
              <a:gd name="csX20" fmla="*/ 4007232 w 4849019"/>
              <a:gd name="csY20" fmla="*/ 6477837 h 6857999"/>
              <a:gd name="csX21" fmla="*/ 4196510 w 4849019"/>
              <a:gd name="csY21" fmla="*/ 6477541 h 6857999"/>
              <a:gd name="csX22" fmla="*/ 4196510 w 4849019"/>
              <a:gd name="csY22" fmla="*/ 6584202 h 6857999"/>
              <a:gd name="csX23" fmla="*/ 4231169 w 4849019"/>
              <a:gd name="csY23" fmla="*/ 6584202 h 6857999"/>
              <a:gd name="csX24" fmla="*/ 4231169 w 4849019"/>
              <a:gd name="csY24" fmla="*/ 6547607 h 6857999"/>
              <a:gd name="csX25" fmla="*/ 4269115 w 4849019"/>
              <a:gd name="csY25" fmla="*/ 6547607 h 6857999"/>
              <a:gd name="csX26" fmla="*/ 4269115 w 4849019"/>
              <a:gd name="csY26" fmla="*/ 6521125 h 6857999"/>
              <a:gd name="csX27" fmla="*/ 4231169 w 4849019"/>
              <a:gd name="csY27" fmla="*/ 6521125 h 6857999"/>
              <a:gd name="csX28" fmla="*/ 4231169 w 4849019"/>
              <a:gd name="csY28" fmla="*/ 6504913 h 6857999"/>
              <a:gd name="csX29" fmla="*/ 4278677 w 4849019"/>
              <a:gd name="csY29" fmla="*/ 6504913 h 6857999"/>
              <a:gd name="csX30" fmla="*/ 4196510 w 4849019"/>
              <a:gd name="csY30" fmla="*/ 6477541 h 6857999"/>
              <a:gd name="csX31" fmla="*/ 4131825 w 4849019"/>
              <a:gd name="csY31" fmla="*/ 6474863 h 6857999"/>
              <a:gd name="csX32" fmla="*/ 4076101 w 4849019"/>
              <a:gd name="csY32" fmla="*/ 6531836 h 6857999"/>
              <a:gd name="csX33" fmla="*/ 4128836 w 4849019"/>
              <a:gd name="csY33" fmla="*/ 6587325 h 6857999"/>
              <a:gd name="csX34" fmla="*/ 4158116 w 4849019"/>
              <a:gd name="csY34" fmla="*/ 6575723 h 6857999"/>
              <a:gd name="csX35" fmla="*/ 4160059 w 4849019"/>
              <a:gd name="csY35" fmla="*/ 6584351 h 6857999"/>
              <a:gd name="csX36" fmla="*/ 4182617 w 4849019"/>
              <a:gd name="csY36" fmla="*/ 6584351 h 6857999"/>
              <a:gd name="csX37" fmla="*/ 4182617 w 4849019"/>
              <a:gd name="csY37" fmla="*/ 6524995 h 6857999"/>
              <a:gd name="csX38" fmla="*/ 4134963 w 4849019"/>
              <a:gd name="csY38" fmla="*/ 6524995 h 6857999"/>
              <a:gd name="csX39" fmla="*/ 4134963 w 4849019"/>
              <a:gd name="csY39" fmla="*/ 6548947 h 6857999"/>
              <a:gd name="csX40" fmla="*/ 4149303 w 4849019"/>
              <a:gd name="csY40" fmla="*/ 6548947 h 6857999"/>
              <a:gd name="csX41" fmla="*/ 4131675 w 4849019"/>
              <a:gd name="csY41" fmla="*/ 6560400 h 6857999"/>
              <a:gd name="csX42" fmla="*/ 4111207 w 4849019"/>
              <a:gd name="csY42" fmla="*/ 6532432 h 6857999"/>
              <a:gd name="csX43" fmla="*/ 4131377 w 4849019"/>
              <a:gd name="csY43" fmla="*/ 6502681 h 6857999"/>
              <a:gd name="csX44" fmla="*/ 4148256 w 4849019"/>
              <a:gd name="csY44" fmla="*/ 6514878 h 6857999"/>
              <a:gd name="csX45" fmla="*/ 4181122 w 4849019"/>
              <a:gd name="csY45" fmla="*/ 6514878 h 6857999"/>
              <a:gd name="csX46" fmla="*/ 4166333 w 4849019"/>
              <a:gd name="csY46" fmla="*/ 6486317 h 6857999"/>
              <a:gd name="csX47" fmla="*/ 4131825 w 4849019"/>
              <a:gd name="csY47" fmla="*/ 6474863 h 6857999"/>
              <a:gd name="csX48" fmla="*/ 0 w 4849019"/>
              <a:gd name="csY48" fmla="*/ 0 h 6857999"/>
              <a:gd name="csX49" fmla="*/ 4849019 w 4849019"/>
              <a:gd name="csY49" fmla="*/ 0 h 6857999"/>
              <a:gd name="csX50" fmla="*/ 4849019 w 4849019"/>
              <a:gd name="csY50" fmla="*/ 6857999 h 6857999"/>
              <a:gd name="csX51" fmla="*/ 1072829 w 4849019"/>
              <a:gd name="csY51" fmla="*/ 6857999 h 6857999"/>
              <a:gd name="csX52" fmla="*/ 0 w 4849019"/>
              <a:gd name="csY52" fmla="*/ 6041930 h 6857999"/>
              <a:gd name="csX53" fmla="*/ 0 w 4849019"/>
              <a:gd name="csY53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42916 w 4849019"/>
              <a:gd name="csY5" fmla="*/ 6584351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305268 w 4849019"/>
              <a:gd name="csY8" fmla="*/ 6570663 h 6857999"/>
              <a:gd name="csX9" fmla="*/ 4338732 w 4849019"/>
              <a:gd name="csY9" fmla="*/ 6570663 h 6857999"/>
              <a:gd name="csX10" fmla="*/ 4342916 w 4849019"/>
              <a:gd name="csY10" fmla="*/ 6584351 h 6857999"/>
              <a:gd name="csX11" fmla="*/ 4007232 w 4849019"/>
              <a:gd name="csY11" fmla="*/ 6477837 h 6857999"/>
              <a:gd name="csX12" fmla="*/ 3969436 w 4849019"/>
              <a:gd name="csY12" fmla="*/ 6584351 h 6857999"/>
              <a:gd name="csX13" fmla="*/ 4003647 w 4849019"/>
              <a:gd name="csY13" fmla="*/ 6584351 h 6857999"/>
              <a:gd name="csX14" fmla="*/ 4007680 w 4849019"/>
              <a:gd name="csY14" fmla="*/ 6570663 h 6857999"/>
              <a:gd name="csX15" fmla="*/ 4041144 w 4849019"/>
              <a:gd name="csY15" fmla="*/ 6570663 h 6857999"/>
              <a:gd name="csX16" fmla="*/ 4045325 w 4849019"/>
              <a:gd name="csY16" fmla="*/ 6584351 h 6857999"/>
              <a:gd name="csX17" fmla="*/ 4080134 w 4849019"/>
              <a:gd name="csY17" fmla="*/ 6584351 h 6857999"/>
              <a:gd name="csX18" fmla="*/ 4042188 w 4849019"/>
              <a:gd name="csY18" fmla="*/ 6477837 h 6857999"/>
              <a:gd name="csX19" fmla="*/ 4007232 w 4849019"/>
              <a:gd name="csY19" fmla="*/ 6477837 h 6857999"/>
              <a:gd name="csX20" fmla="*/ 4196510 w 4849019"/>
              <a:gd name="csY20" fmla="*/ 6477541 h 6857999"/>
              <a:gd name="csX21" fmla="*/ 4196510 w 4849019"/>
              <a:gd name="csY21" fmla="*/ 6584202 h 6857999"/>
              <a:gd name="csX22" fmla="*/ 4231169 w 4849019"/>
              <a:gd name="csY22" fmla="*/ 6584202 h 6857999"/>
              <a:gd name="csX23" fmla="*/ 4231169 w 4849019"/>
              <a:gd name="csY23" fmla="*/ 6547607 h 6857999"/>
              <a:gd name="csX24" fmla="*/ 4269115 w 4849019"/>
              <a:gd name="csY24" fmla="*/ 6547607 h 6857999"/>
              <a:gd name="csX25" fmla="*/ 4269115 w 4849019"/>
              <a:gd name="csY25" fmla="*/ 6521125 h 6857999"/>
              <a:gd name="csX26" fmla="*/ 4231169 w 4849019"/>
              <a:gd name="csY26" fmla="*/ 6521125 h 6857999"/>
              <a:gd name="csX27" fmla="*/ 4231169 w 4849019"/>
              <a:gd name="csY27" fmla="*/ 6504913 h 6857999"/>
              <a:gd name="csX28" fmla="*/ 4278677 w 4849019"/>
              <a:gd name="csY28" fmla="*/ 6504913 h 6857999"/>
              <a:gd name="csX29" fmla="*/ 4196510 w 4849019"/>
              <a:gd name="csY29" fmla="*/ 6477541 h 6857999"/>
              <a:gd name="csX30" fmla="*/ 4131825 w 4849019"/>
              <a:gd name="csY30" fmla="*/ 6474863 h 6857999"/>
              <a:gd name="csX31" fmla="*/ 4076101 w 4849019"/>
              <a:gd name="csY31" fmla="*/ 6531836 h 6857999"/>
              <a:gd name="csX32" fmla="*/ 4128836 w 4849019"/>
              <a:gd name="csY32" fmla="*/ 6587325 h 6857999"/>
              <a:gd name="csX33" fmla="*/ 4158116 w 4849019"/>
              <a:gd name="csY33" fmla="*/ 6575723 h 6857999"/>
              <a:gd name="csX34" fmla="*/ 4160059 w 4849019"/>
              <a:gd name="csY34" fmla="*/ 6584351 h 6857999"/>
              <a:gd name="csX35" fmla="*/ 4182617 w 4849019"/>
              <a:gd name="csY35" fmla="*/ 6584351 h 6857999"/>
              <a:gd name="csX36" fmla="*/ 4182617 w 4849019"/>
              <a:gd name="csY36" fmla="*/ 6524995 h 6857999"/>
              <a:gd name="csX37" fmla="*/ 4134963 w 4849019"/>
              <a:gd name="csY37" fmla="*/ 6524995 h 6857999"/>
              <a:gd name="csX38" fmla="*/ 4134963 w 4849019"/>
              <a:gd name="csY38" fmla="*/ 6548947 h 6857999"/>
              <a:gd name="csX39" fmla="*/ 4149303 w 4849019"/>
              <a:gd name="csY39" fmla="*/ 6548947 h 6857999"/>
              <a:gd name="csX40" fmla="*/ 4131675 w 4849019"/>
              <a:gd name="csY40" fmla="*/ 6560400 h 6857999"/>
              <a:gd name="csX41" fmla="*/ 4111207 w 4849019"/>
              <a:gd name="csY41" fmla="*/ 6532432 h 6857999"/>
              <a:gd name="csX42" fmla="*/ 4131377 w 4849019"/>
              <a:gd name="csY42" fmla="*/ 6502681 h 6857999"/>
              <a:gd name="csX43" fmla="*/ 4148256 w 4849019"/>
              <a:gd name="csY43" fmla="*/ 6514878 h 6857999"/>
              <a:gd name="csX44" fmla="*/ 4181122 w 4849019"/>
              <a:gd name="csY44" fmla="*/ 6514878 h 6857999"/>
              <a:gd name="csX45" fmla="*/ 4166333 w 4849019"/>
              <a:gd name="csY45" fmla="*/ 6486317 h 6857999"/>
              <a:gd name="csX46" fmla="*/ 4131825 w 4849019"/>
              <a:gd name="csY46" fmla="*/ 6474863 h 6857999"/>
              <a:gd name="csX47" fmla="*/ 0 w 4849019"/>
              <a:gd name="csY47" fmla="*/ 0 h 6857999"/>
              <a:gd name="csX48" fmla="*/ 4849019 w 4849019"/>
              <a:gd name="csY48" fmla="*/ 0 h 6857999"/>
              <a:gd name="csX49" fmla="*/ 4849019 w 4849019"/>
              <a:gd name="csY49" fmla="*/ 6857999 h 6857999"/>
              <a:gd name="csX50" fmla="*/ 1072829 w 4849019"/>
              <a:gd name="csY50" fmla="*/ 6857999 h 6857999"/>
              <a:gd name="csX51" fmla="*/ 0 w 4849019"/>
              <a:gd name="csY51" fmla="*/ 6041930 h 6857999"/>
              <a:gd name="csX52" fmla="*/ 0 w 4849019"/>
              <a:gd name="csY52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38732 w 4849019"/>
              <a:gd name="csY5" fmla="*/ 6570663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305268 w 4849019"/>
              <a:gd name="csY8" fmla="*/ 6570663 h 6857999"/>
              <a:gd name="csX9" fmla="*/ 4338732 w 4849019"/>
              <a:gd name="csY9" fmla="*/ 6570663 h 6857999"/>
              <a:gd name="csX10" fmla="*/ 4007232 w 4849019"/>
              <a:gd name="csY10" fmla="*/ 6477837 h 6857999"/>
              <a:gd name="csX11" fmla="*/ 3969436 w 4849019"/>
              <a:gd name="csY11" fmla="*/ 6584351 h 6857999"/>
              <a:gd name="csX12" fmla="*/ 4003647 w 4849019"/>
              <a:gd name="csY12" fmla="*/ 6584351 h 6857999"/>
              <a:gd name="csX13" fmla="*/ 4007680 w 4849019"/>
              <a:gd name="csY13" fmla="*/ 6570663 h 6857999"/>
              <a:gd name="csX14" fmla="*/ 4041144 w 4849019"/>
              <a:gd name="csY14" fmla="*/ 6570663 h 6857999"/>
              <a:gd name="csX15" fmla="*/ 4045325 w 4849019"/>
              <a:gd name="csY15" fmla="*/ 6584351 h 6857999"/>
              <a:gd name="csX16" fmla="*/ 4080134 w 4849019"/>
              <a:gd name="csY16" fmla="*/ 6584351 h 6857999"/>
              <a:gd name="csX17" fmla="*/ 4042188 w 4849019"/>
              <a:gd name="csY17" fmla="*/ 6477837 h 6857999"/>
              <a:gd name="csX18" fmla="*/ 4007232 w 4849019"/>
              <a:gd name="csY18" fmla="*/ 6477837 h 6857999"/>
              <a:gd name="csX19" fmla="*/ 4196510 w 4849019"/>
              <a:gd name="csY19" fmla="*/ 6477541 h 6857999"/>
              <a:gd name="csX20" fmla="*/ 4196510 w 4849019"/>
              <a:gd name="csY20" fmla="*/ 6584202 h 6857999"/>
              <a:gd name="csX21" fmla="*/ 4231169 w 4849019"/>
              <a:gd name="csY21" fmla="*/ 6584202 h 6857999"/>
              <a:gd name="csX22" fmla="*/ 4231169 w 4849019"/>
              <a:gd name="csY22" fmla="*/ 6547607 h 6857999"/>
              <a:gd name="csX23" fmla="*/ 4269115 w 4849019"/>
              <a:gd name="csY23" fmla="*/ 6547607 h 6857999"/>
              <a:gd name="csX24" fmla="*/ 4269115 w 4849019"/>
              <a:gd name="csY24" fmla="*/ 6521125 h 6857999"/>
              <a:gd name="csX25" fmla="*/ 4231169 w 4849019"/>
              <a:gd name="csY25" fmla="*/ 6521125 h 6857999"/>
              <a:gd name="csX26" fmla="*/ 4231169 w 4849019"/>
              <a:gd name="csY26" fmla="*/ 6504913 h 6857999"/>
              <a:gd name="csX27" fmla="*/ 4278677 w 4849019"/>
              <a:gd name="csY27" fmla="*/ 6504913 h 6857999"/>
              <a:gd name="csX28" fmla="*/ 4196510 w 4849019"/>
              <a:gd name="csY28" fmla="*/ 6477541 h 6857999"/>
              <a:gd name="csX29" fmla="*/ 4131825 w 4849019"/>
              <a:gd name="csY29" fmla="*/ 6474863 h 6857999"/>
              <a:gd name="csX30" fmla="*/ 4076101 w 4849019"/>
              <a:gd name="csY30" fmla="*/ 6531836 h 6857999"/>
              <a:gd name="csX31" fmla="*/ 4128836 w 4849019"/>
              <a:gd name="csY31" fmla="*/ 6587325 h 6857999"/>
              <a:gd name="csX32" fmla="*/ 4158116 w 4849019"/>
              <a:gd name="csY32" fmla="*/ 6575723 h 6857999"/>
              <a:gd name="csX33" fmla="*/ 4160059 w 4849019"/>
              <a:gd name="csY33" fmla="*/ 6584351 h 6857999"/>
              <a:gd name="csX34" fmla="*/ 4182617 w 4849019"/>
              <a:gd name="csY34" fmla="*/ 6584351 h 6857999"/>
              <a:gd name="csX35" fmla="*/ 4182617 w 4849019"/>
              <a:gd name="csY35" fmla="*/ 6524995 h 6857999"/>
              <a:gd name="csX36" fmla="*/ 4134963 w 4849019"/>
              <a:gd name="csY36" fmla="*/ 6524995 h 6857999"/>
              <a:gd name="csX37" fmla="*/ 4134963 w 4849019"/>
              <a:gd name="csY37" fmla="*/ 6548947 h 6857999"/>
              <a:gd name="csX38" fmla="*/ 4149303 w 4849019"/>
              <a:gd name="csY38" fmla="*/ 6548947 h 6857999"/>
              <a:gd name="csX39" fmla="*/ 4131675 w 4849019"/>
              <a:gd name="csY39" fmla="*/ 6560400 h 6857999"/>
              <a:gd name="csX40" fmla="*/ 4111207 w 4849019"/>
              <a:gd name="csY40" fmla="*/ 6532432 h 6857999"/>
              <a:gd name="csX41" fmla="*/ 4131377 w 4849019"/>
              <a:gd name="csY41" fmla="*/ 6502681 h 6857999"/>
              <a:gd name="csX42" fmla="*/ 4148256 w 4849019"/>
              <a:gd name="csY42" fmla="*/ 6514878 h 6857999"/>
              <a:gd name="csX43" fmla="*/ 4181122 w 4849019"/>
              <a:gd name="csY43" fmla="*/ 6514878 h 6857999"/>
              <a:gd name="csX44" fmla="*/ 4166333 w 4849019"/>
              <a:gd name="csY44" fmla="*/ 6486317 h 6857999"/>
              <a:gd name="csX45" fmla="*/ 4131825 w 4849019"/>
              <a:gd name="csY45" fmla="*/ 6474863 h 6857999"/>
              <a:gd name="csX46" fmla="*/ 0 w 4849019"/>
              <a:gd name="csY46" fmla="*/ 0 h 6857999"/>
              <a:gd name="csX47" fmla="*/ 4849019 w 4849019"/>
              <a:gd name="csY47" fmla="*/ 0 h 6857999"/>
              <a:gd name="csX48" fmla="*/ 4849019 w 4849019"/>
              <a:gd name="csY48" fmla="*/ 6857999 h 6857999"/>
              <a:gd name="csX49" fmla="*/ 1072829 w 4849019"/>
              <a:gd name="csY49" fmla="*/ 6857999 h 6857999"/>
              <a:gd name="csX50" fmla="*/ 0 w 4849019"/>
              <a:gd name="csY50" fmla="*/ 6041930 h 6857999"/>
              <a:gd name="csX51" fmla="*/ 0 w 4849019"/>
              <a:gd name="csY51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05268 w 4849019"/>
              <a:gd name="csY5" fmla="*/ 6570663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305268 w 4849019"/>
              <a:gd name="csY8" fmla="*/ 6570663 h 6857999"/>
              <a:gd name="csX9" fmla="*/ 4007232 w 4849019"/>
              <a:gd name="csY9" fmla="*/ 6477837 h 6857999"/>
              <a:gd name="csX10" fmla="*/ 3969436 w 4849019"/>
              <a:gd name="csY10" fmla="*/ 6584351 h 6857999"/>
              <a:gd name="csX11" fmla="*/ 4003647 w 4849019"/>
              <a:gd name="csY11" fmla="*/ 6584351 h 6857999"/>
              <a:gd name="csX12" fmla="*/ 4007680 w 4849019"/>
              <a:gd name="csY12" fmla="*/ 6570663 h 6857999"/>
              <a:gd name="csX13" fmla="*/ 4041144 w 4849019"/>
              <a:gd name="csY13" fmla="*/ 6570663 h 6857999"/>
              <a:gd name="csX14" fmla="*/ 4045325 w 4849019"/>
              <a:gd name="csY14" fmla="*/ 6584351 h 6857999"/>
              <a:gd name="csX15" fmla="*/ 4080134 w 4849019"/>
              <a:gd name="csY15" fmla="*/ 6584351 h 6857999"/>
              <a:gd name="csX16" fmla="*/ 4042188 w 4849019"/>
              <a:gd name="csY16" fmla="*/ 6477837 h 6857999"/>
              <a:gd name="csX17" fmla="*/ 4007232 w 4849019"/>
              <a:gd name="csY17" fmla="*/ 6477837 h 6857999"/>
              <a:gd name="csX18" fmla="*/ 4196510 w 4849019"/>
              <a:gd name="csY18" fmla="*/ 6477541 h 6857999"/>
              <a:gd name="csX19" fmla="*/ 4196510 w 4849019"/>
              <a:gd name="csY19" fmla="*/ 6584202 h 6857999"/>
              <a:gd name="csX20" fmla="*/ 4231169 w 4849019"/>
              <a:gd name="csY20" fmla="*/ 6584202 h 6857999"/>
              <a:gd name="csX21" fmla="*/ 4231169 w 4849019"/>
              <a:gd name="csY21" fmla="*/ 6547607 h 6857999"/>
              <a:gd name="csX22" fmla="*/ 4269115 w 4849019"/>
              <a:gd name="csY22" fmla="*/ 6547607 h 6857999"/>
              <a:gd name="csX23" fmla="*/ 4269115 w 4849019"/>
              <a:gd name="csY23" fmla="*/ 6521125 h 6857999"/>
              <a:gd name="csX24" fmla="*/ 4231169 w 4849019"/>
              <a:gd name="csY24" fmla="*/ 6521125 h 6857999"/>
              <a:gd name="csX25" fmla="*/ 4231169 w 4849019"/>
              <a:gd name="csY25" fmla="*/ 6504913 h 6857999"/>
              <a:gd name="csX26" fmla="*/ 4278677 w 4849019"/>
              <a:gd name="csY26" fmla="*/ 6504913 h 6857999"/>
              <a:gd name="csX27" fmla="*/ 4196510 w 4849019"/>
              <a:gd name="csY27" fmla="*/ 6477541 h 6857999"/>
              <a:gd name="csX28" fmla="*/ 4131825 w 4849019"/>
              <a:gd name="csY28" fmla="*/ 6474863 h 6857999"/>
              <a:gd name="csX29" fmla="*/ 4076101 w 4849019"/>
              <a:gd name="csY29" fmla="*/ 6531836 h 6857999"/>
              <a:gd name="csX30" fmla="*/ 4128836 w 4849019"/>
              <a:gd name="csY30" fmla="*/ 6587325 h 6857999"/>
              <a:gd name="csX31" fmla="*/ 4158116 w 4849019"/>
              <a:gd name="csY31" fmla="*/ 6575723 h 6857999"/>
              <a:gd name="csX32" fmla="*/ 4160059 w 4849019"/>
              <a:gd name="csY32" fmla="*/ 6584351 h 6857999"/>
              <a:gd name="csX33" fmla="*/ 4182617 w 4849019"/>
              <a:gd name="csY33" fmla="*/ 6584351 h 6857999"/>
              <a:gd name="csX34" fmla="*/ 4182617 w 4849019"/>
              <a:gd name="csY34" fmla="*/ 6524995 h 6857999"/>
              <a:gd name="csX35" fmla="*/ 4134963 w 4849019"/>
              <a:gd name="csY35" fmla="*/ 6524995 h 6857999"/>
              <a:gd name="csX36" fmla="*/ 4134963 w 4849019"/>
              <a:gd name="csY36" fmla="*/ 6548947 h 6857999"/>
              <a:gd name="csX37" fmla="*/ 4149303 w 4849019"/>
              <a:gd name="csY37" fmla="*/ 6548947 h 6857999"/>
              <a:gd name="csX38" fmla="*/ 4131675 w 4849019"/>
              <a:gd name="csY38" fmla="*/ 6560400 h 6857999"/>
              <a:gd name="csX39" fmla="*/ 4111207 w 4849019"/>
              <a:gd name="csY39" fmla="*/ 6532432 h 6857999"/>
              <a:gd name="csX40" fmla="*/ 4131377 w 4849019"/>
              <a:gd name="csY40" fmla="*/ 6502681 h 6857999"/>
              <a:gd name="csX41" fmla="*/ 4148256 w 4849019"/>
              <a:gd name="csY41" fmla="*/ 6514878 h 6857999"/>
              <a:gd name="csX42" fmla="*/ 4181122 w 4849019"/>
              <a:gd name="csY42" fmla="*/ 6514878 h 6857999"/>
              <a:gd name="csX43" fmla="*/ 4166333 w 4849019"/>
              <a:gd name="csY43" fmla="*/ 6486317 h 6857999"/>
              <a:gd name="csX44" fmla="*/ 4131825 w 4849019"/>
              <a:gd name="csY44" fmla="*/ 6474863 h 6857999"/>
              <a:gd name="csX45" fmla="*/ 0 w 4849019"/>
              <a:gd name="csY45" fmla="*/ 0 h 6857999"/>
              <a:gd name="csX46" fmla="*/ 4849019 w 4849019"/>
              <a:gd name="csY46" fmla="*/ 0 h 6857999"/>
              <a:gd name="csX47" fmla="*/ 4849019 w 4849019"/>
              <a:gd name="csY47" fmla="*/ 6857999 h 6857999"/>
              <a:gd name="csX48" fmla="*/ 1072829 w 4849019"/>
              <a:gd name="csY48" fmla="*/ 6857999 h 6857999"/>
              <a:gd name="csX49" fmla="*/ 0 w 4849019"/>
              <a:gd name="csY49" fmla="*/ 6041930 h 6857999"/>
              <a:gd name="csX50" fmla="*/ 0 w 4849019"/>
              <a:gd name="csY50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01234 w 4849019"/>
              <a:gd name="csY5" fmla="*/ 6584351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007232 w 4849019"/>
              <a:gd name="csY8" fmla="*/ 6477837 h 6857999"/>
              <a:gd name="csX9" fmla="*/ 3969436 w 4849019"/>
              <a:gd name="csY9" fmla="*/ 6584351 h 6857999"/>
              <a:gd name="csX10" fmla="*/ 4003647 w 4849019"/>
              <a:gd name="csY10" fmla="*/ 6584351 h 6857999"/>
              <a:gd name="csX11" fmla="*/ 4007680 w 4849019"/>
              <a:gd name="csY11" fmla="*/ 6570663 h 6857999"/>
              <a:gd name="csX12" fmla="*/ 4041144 w 4849019"/>
              <a:gd name="csY12" fmla="*/ 6570663 h 6857999"/>
              <a:gd name="csX13" fmla="*/ 4045325 w 4849019"/>
              <a:gd name="csY13" fmla="*/ 6584351 h 6857999"/>
              <a:gd name="csX14" fmla="*/ 4080134 w 4849019"/>
              <a:gd name="csY14" fmla="*/ 6584351 h 6857999"/>
              <a:gd name="csX15" fmla="*/ 4042188 w 4849019"/>
              <a:gd name="csY15" fmla="*/ 6477837 h 6857999"/>
              <a:gd name="csX16" fmla="*/ 4007232 w 4849019"/>
              <a:gd name="csY16" fmla="*/ 6477837 h 6857999"/>
              <a:gd name="csX17" fmla="*/ 4196510 w 4849019"/>
              <a:gd name="csY17" fmla="*/ 6477541 h 6857999"/>
              <a:gd name="csX18" fmla="*/ 4196510 w 4849019"/>
              <a:gd name="csY18" fmla="*/ 6584202 h 6857999"/>
              <a:gd name="csX19" fmla="*/ 4231169 w 4849019"/>
              <a:gd name="csY19" fmla="*/ 6584202 h 6857999"/>
              <a:gd name="csX20" fmla="*/ 4231169 w 4849019"/>
              <a:gd name="csY20" fmla="*/ 6547607 h 6857999"/>
              <a:gd name="csX21" fmla="*/ 4269115 w 4849019"/>
              <a:gd name="csY21" fmla="*/ 6547607 h 6857999"/>
              <a:gd name="csX22" fmla="*/ 4269115 w 4849019"/>
              <a:gd name="csY22" fmla="*/ 6521125 h 6857999"/>
              <a:gd name="csX23" fmla="*/ 4231169 w 4849019"/>
              <a:gd name="csY23" fmla="*/ 6521125 h 6857999"/>
              <a:gd name="csX24" fmla="*/ 4231169 w 4849019"/>
              <a:gd name="csY24" fmla="*/ 6504913 h 6857999"/>
              <a:gd name="csX25" fmla="*/ 4278677 w 4849019"/>
              <a:gd name="csY25" fmla="*/ 6504913 h 6857999"/>
              <a:gd name="csX26" fmla="*/ 4196510 w 4849019"/>
              <a:gd name="csY26" fmla="*/ 6477541 h 6857999"/>
              <a:gd name="csX27" fmla="*/ 4131825 w 4849019"/>
              <a:gd name="csY27" fmla="*/ 6474863 h 6857999"/>
              <a:gd name="csX28" fmla="*/ 4076101 w 4849019"/>
              <a:gd name="csY28" fmla="*/ 6531836 h 6857999"/>
              <a:gd name="csX29" fmla="*/ 4128836 w 4849019"/>
              <a:gd name="csY29" fmla="*/ 6587325 h 6857999"/>
              <a:gd name="csX30" fmla="*/ 4158116 w 4849019"/>
              <a:gd name="csY30" fmla="*/ 6575723 h 6857999"/>
              <a:gd name="csX31" fmla="*/ 4160059 w 4849019"/>
              <a:gd name="csY31" fmla="*/ 6584351 h 6857999"/>
              <a:gd name="csX32" fmla="*/ 4182617 w 4849019"/>
              <a:gd name="csY32" fmla="*/ 6584351 h 6857999"/>
              <a:gd name="csX33" fmla="*/ 4182617 w 4849019"/>
              <a:gd name="csY33" fmla="*/ 6524995 h 6857999"/>
              <a:gd name="csX34" fmla="*/ 4134963 w 4849019"/>
              <a:gd name="csY34" fmla="*/ 6524995 h 6857999"/>
              <a:gd name="csX35" fmla="*/ 4134963 w 4849019"/>
              <a:gd name="csY35" fmla="*/ 6548947 h 6857999"/>
              <a:gd name="csX36" fmla="*/ 4149303 w 4849019"/>
              <a:gd name="csY36" fmla="*/ 6548947 h 6857999"/>
              <a:gd name="csX37" fmla="*/ 4131675 w 4849019"/>
              <a:gd name="csY37" fmla="*/ 6560400 h 6857999"/>
              <a:gd name="csX38" fmla="*/ 4111207 w 4849019"/>
              <a:gd name="csY38" fmla="*/ 6532432 h 6857999"/>
              <a:gd name="csX39" fmla="*/ 4131377 w 4849019"/>
              <a:gd name="csY39" fmla="*/ 6502681 h 6857999"/>
              <a:gd name="csX40" fmla="*/ 4148256 w 4849019"/>
              <a:gd name="csY40" fmla="*/ 6514878 h 6857999"/>
              <a:gd name="csX41" fmla="*/ 4181122 w 4849019"/>
              <a:gd name="csY41" fmla="*/ 6514878 h 6857999"/>
              <a:gd name="csX42" fmla="*/ 4166333 w 4849019"/>
              <a:gd name="csY42" fmla="*/ 6486317 h 6857999"/>
              <a:gd name="csX43" fmla="*/ 4131825 w 4849019"/>
              <a:gd name="csY43" fmla="*/ 6474863 h 6857999"/>
              <a:gd name="csX44" fmla="*/ 0 w 4849019"/>
              <a:gd name="csY44" fmla="*/ 0 h 6857999"/>
              <a:gd name="csX45" fmla="*/ 4849019 w 4849019"/>
              <a:gd name="csY45" fmla="*/ 0 h 6857999"/>
              <a:gd name="csX46" fmla="*/ 4849019 w 4849019"/>
              <a:gd name="csY46" fmla="*/ 6857999 h 6857999"/>
              <a:gd name="csX47" fmla="*/ 1072829 w 4849019"/>
              <a:gd name="csY47" fmla="*/ 6857999 h 6857999"/>
              <a:gd name="csX48" fmla="*/ 0 w 4849019"/>
              <a:gd name="csY48" fmla="*/ 6041930 h 6857999"/>
              <a:gd name="csX49" fmla="*/ 0 w 4849019"/>
              <a:gd name="csY49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01234 w 4849019"/>
              <a:gd name="csY5" fmla="*/ 6584351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042188 w 4849019"/>
              <a:gd name="csY8" fmla="*/ 6477837 h 6857999"/>
              <a:gd name="csX9" fmla="*/ 3969436 w 4849019"/>
              <a:gd name="csY9" fmla="*/ 6584351 h 6857999"/>
              <a:gd name="csX10" fmla="*/ 4003647 w 4849019"/>
              <a:gd name="csY10" fmla="*/ 6584351 h 6857999"/>
              <a:gd name="csX11" fmla="*/ 4007680 w 4849019"/>
              <a:gd name="csY11" fmla="*/ 6570663 h 6857999"/>
              <a:gd name="csX12" fmla="*/ 4041144 w 4849019"/>
              <a:gd name="csY12" fmla="*/ 6570663 h 6857999"/>
              <a:gd name="csX13" fmla="*/ 4045325 w 4849019"/>
              <a:gd name="csY13" fmla="*/ 6584351 h 6857999"/>
              <a:gd name="csX14" fmla="*/ 4080134 w 4849019"/>
              <a:gd name="csY14" fmla="*/ 6584351 h 6857999"/>
              <a:gd name="csX15" fmla="*/ 4042188 w 4849019"/>
              <a:gd name="csY15" fmla="*/ 6477837 h 6857999"/>
              <a:gd name="csX16" fmla="*/ 4196510 w 4849019"/>
              <a:gd name="csY16" fmla="*/ 6477541 h 6857999"/>
              <a:gd name="csX17" fmla="*/ 4196510 w 4849019"/>
              <a:gd name="csY17" fmla="*/ 6584202 h 6857999"/>
              <a:gd name="csX18" fmla="*/ 4231169 w 4849019"/>
              <a:gd name="csY18" fmla="*/ 6584202 h 6857999"/>
              <a:gd name="csX19" fmla="*/ 4231169 w 4849019"/>
              <a:gd name="csY19" fmla="*/ 6547607 h 6857999"/>
              <a:gd name="csX20" fmla="*/ 4269115 w 4849019"/>
              <a:gd name="csY20" fmla="*/ 6547607 h 6857999"/>
              <a:gd name="csX21" fmla="*/ 4269115 w 4849019"/>
              <a:gd name="csY21" fmla="*/ 6521125 h 6857999"/>
              <a:gd name="csX22" fmla="*/ 4231169 w 4849019"/>
              <a:gd name="csY22" fmla="*/ 6521125 h 6857999"/>
              <a:gd name="csX23" fmla="*/ 4231169 w 4849019"/>
              <a:gd name="csY23" fmla="*/ 6504913 h 6857999"/>
              <a:gd name="csX24" fmla="*/ 4278677 w 4849019"/>
              <a:gd name="csY24" fmla="*/ 6504913 h 6857999"/>
              <a:gd name="csX25" fmla="*/ 4196510 w 4849019"/>
              <a:gd name="csY25" fmla="*/ 6477541 h 6857999"/>
              <a:gd name="csX26" fmla="*/ 4131825 w 4849019"/>
              <a:gd name="csY26" fmla="*/ 6474863 h 6857999"/>
              <a:gd name="csX27" fmla="*/ 4076101 w 4849019"/>
              <a:gd name="csY27" fmla="*/ 6531836 h 6857999"/>
              <a:gd name="csX28" fmla="*/ 4128836 w 4849019"/>
              <a:gd name="csY28" fmla="*/ 6587325 h 6857999"/>
              <a:gd name="csX29" fmla="*/ 4158116 w 4849019"/>
              <a:gd name="csY29" fmla="*/ 6575723 h 6857999"/>
              <a:gd name="csX30" fmla="*/ 4160059 w 4849019"/>
              <a:gd name="csY30" fmla="*/ 6584351 h 6857999"/>
              <a:gd name="csX31" fmla="*/ 4182617 w 4849019"/>
              <a:gd name="csY31" fmla="*/ 6584351 h 6857999"/>
              <a:gd name="csX32" fmla="*/ 4182617 w 4849019"/>
              <a:gd name="csY32" fmla="*/ 6524995 h 6857999"/>
              <a:gd name="csX33" fmla="*/ 4134963 w 4849019"/>
              <a:gd name="csY33" fmla="*/ 6524995 h 6857999"/>
              <a:gd name="csX34" fmla="*/ 4134963 w 4849019"/>
              <a:gd name="csY34" fmla="*/ 6548947 h 6857999"/>
              <a:gd name="csX35" fmla="*/ 4149303 w 4849019"/>
              <a:gd name="csY35" fmla="*/ 6548947 h 6857999"/>
              <a:gd name="csX36" fmla="*/ 4131675 w 4849019"/>
              <a:gd name="csY36" fmla="*/ 6560400 h 6857999"/>
              <a:gd name="csX37" fmla="*/ 4111207 w 4849019"/>
              <a:gd name="csY37" fmla="*/ 6532432 h 6857999"/>
              <a:gd name="csX38" fmla="*/ 4131377 w 4849019"/>
              <a:gd name="csY38" fmla="*/ 6502681 h 6857999"/>
              <a:gd name="csX39" fmla="*/ 4148256 w 4849019"/>
              <a:gd name="csY39" fmla="*/ 6514878 h 6857999"/>
              <a:gd name="csX40" fmla="*/ 4181122 w 4849019"/>
              <a:gd name="csY40" fmla="*/ 6514878 h 6857999"/>
              <a:gd name="csX41" fmla="*/ 4166333 w 4849019"/>
              <a:gd name="csY41" fmla="*/ 6486317 h 6857999"/>
              <a:gd name="csX42" fmla="*/ 4131825 w 4849019"/>
              <a:gd name="csY42" fmla="*/ 6474863 h 6857999"/>
              <a:gd name="csX43" fmla="*/ 0 w 4849019"/>
              <a:gd name="csY43" fmla="*/ 0 h 6857999"/>
              <a:gd name="csX44" fmla="*/ 4849019 w 4849019"/>
              <a:gd name="csY44" fmla="*/ 0 h 6857999"/>
              <a:gd name="csX45" fmla="*/ 4849019 w 4849019"/>
              <a:gd name="csY45" fmla="*/ 6857999 h 6857999"/>
              <a:gd name="csX46" fmla="*/ 1072829 w 4849019"/>
              <a:gd name="csY46" fmla="*/ 6857999 h 6857999"/>
              <a:gd name="csX47" fmla="*/ 0 w 4849019"/>
              <a:gd name="csY47" fmla="*/ 6041930 h 6857999"/>
              <a:gd name="csX48" fmla="*/ 0 w 4849019"/>
              <a:gd name="csY48" fmla="*/ 0 h 6857999"/>
              <a:gd name="csX0" fmla="*/ 4024412 w 4849019"/>
              <a:gd name="csY0" fmla="*/ 6511753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024412 w 4849019"/>
              <a:gd name="csY4" fmla="*/ 6511753 h 6857999"/>
              <a:gd name="csX5" fmla="*/ 4301234 w 4849019"/>
              <a:gd name="csY5" fmla="*/ 6584351 h 6857999"/>
              <a:gd name="csX6" fmla="*/ 4267024 w 4849019"/>
              <a:gd name="csY6" fmla="*/ 6584351 h 6857999"/>
              <a:gd name="csX7" fmla="*/ 4301234 w 4849019"/>
              <a:gd name="csY7" fmla="*/ 6584351 h 6857999"/>
              <a:gd name="csX8" fmla="*/ 4080134 w 4849019"/>
              <a:gd name="csY8" fmla="*/ 6584351 h 6857999"/>
              <a:gd name="csX9" fmla="*/ 3969436 w 4849019"/>
              <a:gd name="csY9" fmla="*/ 6584351 h 6857999"/>
              <a:gd name="csX10" fmla="*/ 4003647 w 4849019"/>
              <a:gd name="csY10" fmla="*/ 6584351 h 6857999"/>
              <a:gd name="csX11" fmla="*/ 4007680 w 4849019"/>
              <a:gd name="csY11" fmla="*/ 6570663 h 6857999"/>
              <a:gd name="csX12" fmla="*/ 4041144 w 4849019"/>
              <a:gd name="csY12" fmla="*/ 6570663 h 6857999"/>
              <a:gd name="csX13" fmla="*/ 4045325 w 4849019"/>
              <a:gd name="csY13" fmla="*/ 6584351 h 6857999"/>
              <a:gd name="csX14" fmla="*/ 4080134 w 4849019"/>
              <a:gd name="csY14" fmla="*/ 6584351 h 6857999"/>
              <a:gd name="csX15" fmla="*/ 4196510 w 4849019"/>
              <a:gd name="csY15" fmla="*/ 6477541 h 6857999"/>
              <a:gd name="csX16" fmla="*/ 4196510 w 4849019"/>
              <a:gd name="csY16" fmla="*/ 6584202 h 6857999"/>
              <a:gd name="csX17" fmla="*/ 4231169 w 4849019"/>
              <a:gd name="csY17" fmla="*/ 6584202 h 6857999"/>
              <a:gd name="csX18" fmla="*/ 4231169 w 4849019"/>
              <a:gd name="csY18" fmla="*/ 6547607 h 6857999"/>
              <a:gd name="csX19" fmla="*/ 4269115 w 4849019"/>
              <a:gd name="csY19" fmla="*/ 6547607 h 6857999"/>
              <a:gd name="csX20" fmla="*/ 4269115 w 4849019"/>
              <a:gd name="csY20" fmla="*/ 6521125 h 6857999"/>
              <a:gd name="csX21" fmla="*/ 4231169 w 4849019"/>
              <a:gd name="csY21" fmla="*/ 6521125 h 6857999"/>
              <a:gd name="csX22" fmla="*/ 4231169 w 4849019"/>
              <a:gd name="csY22" fmla="*/ 6504913 h 6857999"/>
              <a:gd name="csX23" fmla="*/ 4278677 w 4849019"/>
              <a:gd name="csY23" fmla="*/ 6504913 h 6857999"/>
              <a:gd name="csX24" fmla="*/ 4196510 w 4849019"/>
              <a:gd name="csY24" fmla="*/ 6477541 h 6857999"/>
              <a:gd name="csX25" fmla="*/ 4131825 w 4849019"/>
              <a:gd name="csY25" fmla="*/ 6474863 h 6857999"/>
              <a:gd name="csX26" fmla="*/ 4076101 w 4849019"/>
              <a:gd name="csY26" fmla="*/ 6531836 h 6857999"/>
              <a:gd name="csX27" fmla="*/ 4128836 w 4849019"/>
              <a:gd name="csY27" fmla="*/ 6587325 h 6857999"/>
              <a:gd name="csX28" fmla="*/ 4158116 w 4849019"/>
              <a:gd name="csY28" fmla="*/ 6575723 h 6857999"/>
              <a:gd name="csX29" fmla="*/ 4160059 w 4849019"/>
              <a:gd name="csY29" fmla="*/ 6584351 h 6857999"/>
              <a:gd name="csX30" fmla="*/ 4182617 w 4849019"/>
              <a:gd name="csY30" fmla="*/ 6584351 h 6857999"/>
              <a:gd name="csX31" fmla="*/ 4182617 w 4849019"/>
              <a:gd name="csY31" fmla="*/ 6524995 h 6857999"/>
              <a:gd name="csX32" fmla="*/ 4134963 w 4849019"/>
              <a:gd name="csY32" fmla="*/ 6524995 h 6857999"/>
              <a:gd name="csX33" fmla="*/ 4134963 w 4849019"/>
              <a:gd name="csY33" fmla="*/ 6548947 h 6857999"/>
              <a:gd name="csX34" fmla="*/ 4149303 w 4849019"/>
              <a:gd name="csY34" fmla="*/ 6548947 h 6857999"/>
              <a:gd name="csX35" fmla="*/ 4131675 w 4849019"/>
              <a:gd name="csY35" fmla="*/ 6560400 h 6857999"/>
              <a:gd name="csX36" fmla="*/ 4111207 w 4849019"/>
              <a:gd name="csY36" fmla="*/ 6532432 h 6857999"/>
              <a:gd name="csX37" fmla="*/ 4131377 w 4849019"/>
              <a:gd name="csY37" fmla="*/ 6502681 h 6857999"/>
              <a:gd name="csX38" fmla="*/ 4148256 w 4849019"/>
              <a:gd name="csY38" fmla="*/ 6514878 h 6857999"/>
              <a:gd name="csX39" fmla="*/ 4181122 w 4849019"/>
              <a:gd name="csY39" fmla="*/ 6514878 h 6857999"/>
              <a:gd name="csX40" fmla="*/ 4166333 w 4849019"/>
              <a:gd name="csY40" fmla="*/ 6486317 h 6857999"/>
              <a:gd name="csX41" fmla="*/ 4131825 w 4849019"/>
              <a:gd name="csY41" fmla="*/ 6474863 h 6857999"/>
              <a:gd name="csX42" fmla="*/ 0 w 4849019"/>
              <a:gd name="csY42" fmla="*/ 0 h 6857999"/>
              <a:gd name="csX43" fmla="*/ 4849019 w 4849019"/>
              <a:gd name="csY43" fmla="*/ 0 h 6857999"/>
              <a:gd name="csX44" fmla="*/ 4849019 w 4849019"/>
              <a:gd name="csY44" fmla="*/ 6857999 h 6857999"/>
              <a:gd name="csX45" fmla="*/ 1072829 w 4849019"/>
              <a:gd name="csY45" fmla="*/ 6857999 h 6857999"/>
              <a:gd name="csX46" fmla="*/ 0 w 4849019"/>
              <a:gd name="csY46" fmla="*/ 6041930 h 6857999"/>
              <a:gd name="csX47" fmla="*/ 0 w 4849019"/>
              <a:gd name="csY47" fmla="*/ 0 h 6857999"/>
              <a:gd name="csX0" fmla="*/ 4013955 w 4849019"/>
              <a:gd name="csY0" fmla="*/ 6548200 h 6857999"/>
              <a:gd name="csX1" fmla="*/ 4024710 w 4849019"/>
              <a:gd name="csY1" fmla="*/ 6511753 h 6857999"/>
              <a:gd name="csX2" fmla="*/ 4034720 w 4849019"/>
              <a:gd name="csY2" fmla="*/ 6548200 h 6857999"/>
              <a:gd name="csX3" fmla="*/ 4013955 w 4849019"/>
              <a:gd name="csY3" fmla="*/ 6548200 h 6857999"/>
              <a:gd name="csX4" fmla="*/ 4301234 w 4849019"/>
              <a:gd name="csY4" fmla="*/ 6584351 h 6857999"/>
              <a:gd name="csX5" fmla="*/ 4267024 w 4849019"/>
              <a:gd name="csY5" fmla="*/ 6584351 h 6857999"/>
              <a:gd name="csX6" fmla="*/ 4301234 w 4849019"/>
              <a:gd name="csY6" fmla="*/ 6584351 h 6857999"/>
              <a:gd name="csX7" fmla="*/ 4080134 w 4849019"/>
              <a:gd name="csY7" fmla="*/ 6584351 h 6857999"/>
              <a:gd name="csX8" fmla="*/ 3969436 w 4849019"/>
              <a:gd name="csY8" fmla="*/ 6584351 h 6857999"/>
              <a:gd name="csX9" fmla="*/ 4003647 w 4849019"/>
              <a:gd name="csY9" fmla="*/ 6584351 h 6857999"/>
              <a:gd name="csX10" fmla="*/ 4007680 w 4849019"/>
              <a:gd name="csY10" fmla="*/ 6570663 h 6857999"/>
              <a:gd name="csX11" fmla="*/ 4041144 w 4849019"/>
              <a:gd name="csY11" fmla="*/ 6570663 h 6857999"/>
              <a:gd name="csX12" fmla="*/ 4045325 w 4849019"/>
              <a:gd name="csY12" fmla="*/ 6584351 h 6857999"/>
              <a:gd name="csX13" fmla="*/ 4080134 w 4849019"/>
              <a:gd name="csY13" fmla="*/ 6584351 h 6857999"/>
              <a:gd name="csX14" fmla="*/ 4196510 w 4849019"/>
              <a:gd name="csY14" fmla="*/ 6477541 h 6857999"/>
              <a:gd name="csX15" fmla="*/ 4196510 w 4849019"/>
              <a:gd name="csY15" fmla="*/ 6584202 h 6857999"/>
              <a:gd name="csX16" fmla="*/ 4231169 w 4849019"/>
              <a:gd name="csY16" fmla="*/ 6584202 h 6857999"/>
              <a:gd name="csX17" fmla="*/ 4231169 w 4849019"/>
              <a:gd name="csY17" fmla="*/ 6547607 h 6857999"/>
              <a:gd name="csX18" fmla="*/ 4269115 w 4849019"/>
              <a:gd name="csY18" fmla="*/ 6547607 h 6857999"/>
              <a:gd name="csX19" fmla="*/ 4269115 w 4849019"/>
              <a:gd name="csY19" fmla="*/ 6521125 h 6857999"/>
              <a:gd name="csX20" fmla="*/ 4231169 w 4849019"/>
              <a:gd name="csY20" fmla="*/ 6521125 h 6857999"/>
              <a:gd name="csX21" fmla="*/ 4231169 w 4849019"/>
              <a:gd name="csY21" fmla="*/ 6504913 h 6857999"/>
              <a:gd name="csX22" fmla="*/ 4278677 w 4849019"/>
              <a:gd name="csY22" fmla="*/ 6504913 h 6857999"/>
              <a:gd name="csX23" fmla="*/ 4196510 w 4849019"/>
              <a:gd name="csY23" fmla="*/ 6477541 h 6857999"/>
              <a:gd name="csX24" fmla="*/ 4131825 w 4849019"/>
              <a:gd name="csY24" fmla="*/ 6474863 h 6857999"/>
              <a:gd name="csX25" fmla="*/ 4076101 w 4849019"/>
              <a:gd name="csY25" fmla="*/ 6531836 h 6857999"/>
              <a:gd name="csX26" fmla="*/ 4128836 w 4849019"/>
              <a:gd name="csY26" fmla="*/ 6587325 h 6857999"/>
              <a:gd name="csX27" fmla="*/ 4158116 w 4849019"/>
              <a:gd name="csY27" fmla="*/ 6575723 h 6857999"/>
              <a:gd name="csX28" fmla="*/ 4160059 w 4849019"/>
              <a:gd name="csY28" fmla="*/ 6584351 h 6857999"/>
              <a:gd name="csX29" fmla="*/ 4182617 w 4849019"/>
              <a:gd name="csY29" fmla="*/ 6584351 h 6857999"/>
              <a:gd name="csX30" fmla="*/ 4182617 w 4849019"/>
              <a:gd name="csY30" fmla="*/ 6524995 h 6857999"/>
              <a:gd name="csX31" fmla="*/ 4134963 w 4849019"/>
              <a:gd name="csY31" fmla="*/ 6524995 h 6857999"/>
              <a:gd name="csX32" fmla="*/ 4134963 w 4849019"/>
              <a:gd name="csY32" fmla="*/ 6548947 h 6857999"/>
              <a:gd name="csX33" fmla="*/ 4149303 w 4849019"/>
              <a:gd name="csY33" fmla="*/ 6548947 h 6857999"/>
              <a:gd name="csX34" fmla="*/ 4131675 w 4849019"/>
              <a:gd name="csY34" fmla="*/ 6560400 h 6857999"/>
              <a:gd name="csX35" fmla="*/ 4111207 w 4849019"/>
              <a:gd name="csY35" fmla="*/ 6532432 h 6857999"/>
              <a:gd name="csX36" fmla="*/ 4131377 w 4849019"/>
              <a:gd name="csY36" fmla="*/ 6502681 h 6857999"/>
              <a:gd name="csX37" fmla="*/ 4148256 w 4849019"/>
              <a:gd name="csY37" fmla="*/ 6514878 h 6857999"/>
              <a:gd name="csX38" fmla="*/ 4181122 w 4849019"/>
              <a:gd name="csY38" fmla="*/ 6514878 h 6857999"/>
              <a:gd name="csX39" fmla="*/ 4166333 w 4849019"/>
              <a:gd name="csY39" fmla="*/ 6486317 h 6857999"/>
              <a:gd name="csX40" fmla="*/ 4131825 w 4849019"/>
              <a:gd name="csY40" fmla="*/ 6474863 h 6857999"/>
              <a:gd name="csX41" fmla="*/ 0 w 4849019"/>
              <a:gd name="csY41" fmla="*/ 0 h 6857999"/>
              <a:gd name="csX42" fmla="*/ 4849019 w 4849019"/>
              <a:gd name="csY42" fmla="*/ 0 h 6857999"/>
              <a:gd name="csX43" fmla="*/ 4849019 w 4849019"/>
              <a:gd name="csY43" fmla="*/ 6857999 h 6857999"/>
              <a:gd name="csX44" fmla="*/ 1072829 w 4849019"/>
              <a:gd name="csY44" fmla="*/ 6857999 h 6857999"/>
              <a:gd name="csX45" fmla="*/ 0 w 4849019"/>
              <a:gd name="csY45" fmla="*/ 6041930 h 6857999"/>
              <a:gd name="csX46" fmla="*/ 0 w 4849019"/>
              <a:gd name="csY46" fmla="*/ 0 h 6857999"/>
              <a:gd name="csX0" fmla="*/ 4013955 w 4849019"/>
              <a:gd name="csY0" fmla="*/ 6548200 h 6857999"/>
              <a:gd name="csX1" fmla="*/ 4024710 w 4849019"/>
              <a:gd name="csY1" fmla="*/ 6511753 h 6857999"/>
              <a:gd name="csX2" fmla="*/ 4013955 w 4849019"/>
              <a:gd name="csY2" fmla="*/ 6548200 h 6857999"/>
              <a:gd name="csX3" fmla="*/ 4301234 w 4849019"/>
              <a:gd name="csY3" fmla="*/ 6584351 h 6857999"/>
              <a:gd name="csX4" fmla="*/ 4267024 w 4849019"/>
              <a:gd name="csY4" fmla="*/ 6584351 h 6857999"/>
              <a:gd name="csX5" fmla="*/ 4301234 w 4849019"/>
              <a:gd name="csY5" fmla="*/ 6584351 h 6857999"/>
              <a:gd name="csX6" fmla="*/ 4080134 w 4849019"/>
              <a:gd name="csY6" fmla="*/ 6584351 h 6857999"/>
              <a:gd name="csX7" fmla="*/ 3969436 w 4849019"/>
              <a:gd name="csY7" fmla="*/ 6584351 h 6857999"/>
              <a:gd name="csX8" fmla="*/ 4003647 w 4849019"/>
              <a:gd name="csY8" fmla="*/ 6584351 h 6857999"/>
              <a:gd name="csX9" fmla="*/ 4007680 w 4849019"/>
              <a:gd name="csY9" fmla="*/ 6570663 h 6857999"/>
              <a:gd name="csX10" fmla="*/ 4041144 w 4849019"/>
              <a:gd name="csY10" fmla="*/ 6570663 h 6857999"/>
              <a:gd name="csX11" fmla="*/ 4045325 w 4849019"/>
              <a:gd name="csY11" fmla="*/ 6584351 h 6857999"/>
              <a:gd name="csX12" fmla="*/ 4080134 w 4849019"/>
              <a:gd name="csY12" fmla="*/ 6584351 h 6857999"/>
              <a:gd name="csX13" fmla="*/ 4196510 w 4849019"/>
              <a:gd name="csY13" fmla="*/ 6477541 h 6857999"/>
              <a:gd name="csX14" fmla="*/ 4196510 w 4849019"/>
              <a:gd name="csY14" fmla="*/ 6584202 h 6857999"/>
              <a:gd name="csX15" fmla="*/ 4231169 w 4849019"/>
              <a:gd name="csY15" fmla="*/ 6584202 h 6857999"/>
              <a:gd name="csX16" fmla="*/ 4231169 w 4849019"/>
              <a:gd name="csY16" fmla="*/ 6547607 h 6857999"/>
              <a:gd name="csX17" fmla="*/ 4269115 w 4849019"/>
              <a:gd name="csY17" fmla="*/ 6547607 h 6857999"/>
              <a:gd name="csX18" fmla="*/ 4269115 w 4849019"/>
              <a:gd name="csY18" fmla="*/ 6521125 h 6857999"/>
              <a:gd name="csX19" fmla="*/ 4231169 w 4849019"/>
              <a:gd name="csY19" fmla="*/ 6521125 h 6857999"/>
              <a:gd name="csX20" fmla="*/ 4231169 w 4849019"/>
              <a:gd name="csY20" fmla="*/ 6504913 h 6857999"/>
              <a:gd name="csX21" fmla="*/ 4278677 w 4849019"/>
              <a:gd name="csY21" fmla="*/ 6504913 h 6857999"/>
              <a:gd name="csX22" fmla="*/ 4196510 w 4849019"/>
              <a:gd name="csY22" fmla="*/ 6477541 h 6857999"/>
              <a:gd name="csX23" fmla="*/ 4131825 w 4849019"/>
              <a:gd name="csY23" fmla="*/ 6474863 h 6857999"/>
              <a:gd name="csX24" fmla="*/ 4076101 w 4849019"/>
              <a:gd name="csY24" fmla="*/ 6531836 h 6857999"/>
              <a:gd name="csX25" fmla="*/ 4128836 w 4849019"/>
              <a:gd name="csY25" fmla="*/ 6587325 h 6857999"/>
              <a:gd name="csX26" fmla="*/ 4158116 w 4849019"/>
              <a:gd name="csY26" fmla="*/ 6575723 h 6857999"/>
              <a:gd name="csX27" fmla="*/ 4160059 w 4849019"/>
              <a:gd name="csY27" fmla="*/ 6584351 h 6857999"/>
              <a:gd name="csX28" fmla="*/ 4182617 w 4849019"/>
              <a:gd name="csY28" fmla="*/ 6584351 h 6857999"/>
              <a:gd name="csX29" fmla="*/ 4182617 w 4849019"/>
              <a:gd name="csY29" fmla="*/ 6524995 h 6857999"/>
              <a:gd name="csX30" fmla="*/ 4134963 w 4849019"/>
              <a:gd name="csY30" fmla="*/ 6524995 h 6857999"/>
              <a:gd name="csX31" fmla="*/ 4134963 w 4849019"/>
              <a:gd name="csY31" fmla="*/ 6548947 h 6857999"/>
              <a:gd name="csX32" fmla="*/ 4149303 w 4849019"/>
              <a:gd name="csY32" fmla="*/ 6548947 h 6857999"/>
              <a:gd name="csX33" fmla="*/ 4131675 w 4849019"/>
              <a:gd name="csY33" fmla="*/ 6560400 h 6857999"/>
              <a:gd name="csX34" fmla="*/ 4111207 w 4849019"/>
              <a:gd name="csY34" fmla="*/ 6532432 h 6857999"/>
              <a:gd name="csX35" fmla="*/ 4131377 w 4849019"/>
              <a:gd name="csY35" fmla="*/ 6502681 h 6857999"/>
              <a:gd name="csX36" fmla="*/ 4148256 w 4849019"/>
              <a:gd name="csY36" fmla="*/ 6514878 h 6857999"/>
              <a:gd name="csX37" fmla="*/ 4181122 w 4849019"/>
              <a:gd name="csY37" fmla="*/ 6514878 h 6857999"/>
              <a:gd name="csX38" fmla="*/ 4166333 w 4849019"/>
              <a:gd name="csY38" fmla="*/ 6486317 h 6857999"/>
              <a:gd name="csX39" fmla="*/ 4131825 w 4849019"/>
              <a:gd name="csY39" fmla="*/ 6474863 h 6857999"/>
              <a:gd name="csX40" fmla="*/ 0 w 4849019"/>
              <a:gd name="csY40" fmla="*/ 0 h 6857999"/>
              <a:gd name="csX41" fmla="*/ 4849019 w 4849019"/>
              <a:gd name="csY41" fmla="*/ 0 h 6857999"/>
              <a:gd name="csX42" fmla="*/ 4849019 w 4849019"/>
              <a:gd name="csY42" fmla="*/ 6857999 h 6857999"/>
              <a:gd name="csX43" fmla="*/ 1072829 w 4849019"/>
              <a:gd name="csY43" fmla="*/ 6857999 h 6857999"/>
              <a:gd name="csX44" fmla="*/ 0 w 4849019"/>
              <a:gd name="csY44" fmla="*/ 6041930 h 6857999"/>
              <a:gd name="csX45" fmla="*/ 0 w 4849019"/>
              <a:gd name="csY45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080134 w 4849019"/>
              <a:gd name="csY3" fmla="*/ 6584351 h 6857999"/>
              <a:gd name="csX4" fmla="*/ 3969436 w 4849019"/>
              <a:gd name="csY4" fmla="*/ 6584351 h 6857999"/>
              <a:gd name="csX5" fmla="*/ 4003647 w 4849019"/>
              <a:gd name="csY5" fmla="*/ 6584351 h 6857999"/>
              <a:gd name="csX6" fmla="*/ 4007680 w 4849019"/>
              <a:gd name="csY6" fmla="*/ 6570663 h 6857999"/>
              <a:gd name="csX7" fmla="*/ 4041144 w 4849019"/>
              <a:gd name="csY7" fmla="*/ 6570663 h 6857999"/>
              <a:gd name="csX8" fmla="*/ 4045325 w 4849019"/>
              <a:gd name="csY8" fmla="*/ 6584351 h 6857999"/>
              <a:gd name="csX9" fmla="*/ 4080134 w 4849019"/>
              <a:gd name="csY9" fmla="*/ 6584351 h 6857999"/>
              <a:gd name="csX10" fmla="*/ 4196510 w 4849019"/>
              <a:gd name="csY10" fmla="*/ 6477541 h 6857999"/>
              <a:gd name="csX11" fmla="*/ 4196510 w 4849019"/>
              <a:gd name="csY11" fmla="*/ 6584202 h 6857999"/>
              <a:gd name="csX12" fmla="*/ 4231169 w 4849019"/>
              <a:gd name="csY12" fmla="*/ 6584202 h 6857999"/>
              <a:gd name="csX13" fmla="*/ 4231169 w 4849019"/>
              <a:gd name="csY13" fmla="*/ 6547607 h 6857999"/>
              <a:gd name="csX14" fmla="*/ 4269115 w 4849019"/>
              <a:gd name="csY14" fmla="*/ 6547607 h 6857999"/>
              <a:gd name="csX15" fmla="*/ 4269115 w 4849019"/>
              <a:gd name="csY15" fmla="*/ 6521125 h 6857999"/>
              <a:gd name="csX16" fmla="*/ 4231169 w 4849019"/>
              <a:gd name="csY16" fmla="*/ 6521125 h 6857999"/>
              <a:gd name="csX17" fmla="*/ 4231169 w 4849019"/>
              <a:gd name="csY17" fmla="*/ 6504913 h 6857999"/>
              <a:gd name="csX18" fmla="*/ 4278677 w 4849019"/>
              <a:gd name="csY18" fmla="*/ 6504913 h 6857999"/>
              <a:gd name="csX19" fmla="*/ 4196510 w 4849019"/>
              <a:gd name="csY19" fmla="*/ 6477541 h 6857999"/>
              <a:gd name="csX20" fmla="*/ 4131825 w 4849019"/>
              <a:gd name="csY20" fmla="*/ 6474863 h 6857999"/>
              <a:gd name="csX21" fmla="*/ 4076101 w 4849019"/>
              <a:gd name="csY21" fmla="*/ 6531836 h 6857999"/>
              <a:gd name="csX22" fmla="*/ 4128836 w 4849019"/>
              <a:gd name="csY22" fmla="*/ 6587325 h 6857999"/>
              <a:gd name="csX23" fmla="*/ 4158116 w 4849019"/>
              <a:gd name="csY23" fmla="*/ 6575723 h 6857999"/>
              <a:gd name="csX24" fmla="*/ 4160059 w 4849019"/>
              <a:gd name="csY24" fmla="*/ 6584351 h 6857999"/>
              <a:gd name="csX25" fmla="*/ 4182617 w 4849019"/>
              <a:gd name="csY25" fmla="*/ 6584351 h 6857999"/>
              <a:gd name="csX26" fmla="*/ 4182617 w 4849019"/>
              <a:gd name="csY26" fmla="*/ 6524995 h 6857999"/>
              <a:gd name="csX27" fmla="*/ 4134963 w 4849019"/>
              <a:gd name="csY27" fmla="*/ 6524995 h 6857999"/>
              <a:gd name="csX28" fmla="*/ 4134963 w 4849019"/>
              <a:gd name="csY28" fmla="*/ 6548947 h 6857999"/>
              <a:gd name="csX29" fmla="*/ 4149303 w 4849019"/>
              <a:gd name="csY29" fmla="*/ 6548947 h 6857999"/>
              <a:gd name="csX30" fmla="*/ 4131675 w 4849019"/>
              <a:gd name="csY30" fmla="*/ 6560400 h 6857999"/>
              <a:gd name="csX31" fmla="*/ 4111207 w 4849019"/>
              <a:gd name="csY31" fmla="*/ 6532432 h 6857999"/>
              <a:gd name="csX32" fmla="*/ 4131377 w 4849019"/>
              <a:gd name="csY32" fmla="*/ 6502681 h 6857999"/>
              <a:gd name="csX33" fmla="*/ 4148256 w 4849019"/>
              <a:gd name="csY33" fmla="*/ 6514878 h 6857999"/>
              <a:gd name="csX34" fmla="*/ 4181122 w 4849019"/>
              <a:gd name="csY34" fmla="*/ 6514878 h 6857999"/>
              <a:gd name="csX35" fmla="*/ 4166333 w 4849019"/>
              <a:gd name="csY35" fmla="*/ 6486317 h 6857999"/>
              <a:gd name="csX36" fmla="*/ 4131825 w 4849019"/>
              <a:gd name="csY36" fmla="*/ 6474863 h 6857999"/>
              <a:gd name="csX37" fmla="*/ 0 w 4849019"/>
              <a:gd name="csY37" fmla="*/ 0 h 6857999"/>
              <a:gd name="csX38" fmla="*/ 4849019 w 4849019"/>
              <a:gd name="csY38" fmla="*/ 0 h 6857999"/>
              <a:gd name="csX39" fmla="*/ 4849019 w 4849019"/>
              <a:gd name="csY39" fmla="*/ 6857999 h 6857999"/>
              <a:gd name="csX40" fmla="*/ 1072829 w 4849019"/>
              <a:gd name="csY40" fmla="*/ 6857999 h 6857999"/>
              <a:gd name="csX41" fmla="*/ 0 w 4849019"/>
              <a:gd name="csY41" fmla="*/ 6041930 h 6857999"/>
              <a:gd name="csX42" fmla="*/ 0 w 4849019"/>
              <a:gd name="csY42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080134 w 4849019"/>
              <a:gd name="csY3" fmla="*/ 6584351 h 6857999"/>
              <a:gd name="csX4" fmla="*/ 3969436 w 4849019"/>
              <a:gd name="csY4" fmla="*/ 6584351 h 6857999"/>
              <a:gd name="csX5" fmla="*/ 4003647 w 4849019"/>
              <a:gd name="csY5" fmla="*/ 6584351 h 6857999"/>
              <a:gd name="csX6" fmla="*/ 4007680 w 4849019"/>
              <a:gd name="csY6" fmla="*/ 6570663 h 6857999"/>
              <a:gd name="csX7" fmla="*/ 4045325 w 4849019"/>
              <a:gd name="csY7" fmla="*/ 6584351 h 6857999"/>
              <a:gd name="csX8" fmla="*/ 4080134 w 4849019"/>
              <a:gd name="csY8" fmla="*/ 6584351 h 6857999"/>
              <a:gd name="csX9" fmla="*/ 4196510 w 4849019"/>
              <a:gd name="csY9" fmla="*/ 6477541 h 6857999"/>
              <a:gd name="csX10" fmla="*/ 4196510 w 4849019"/>
              <a:gd name="csY10" fmla="*/ 6584202 h 6857999"/>
              <a:gd name="csX11" fmla="*/ 4231169 w 4849019"/>
              <a:gd name="csY11" fmla="*/ 6584202 h 6857999"/>
              <a:gd name="csX12" fmla="*/ 4231169 w 4849019"/>
              <a:gd name="csY12" fmla="*/ 6547607 h 6857999"/>
              <a:gd name="csX13" fmla="*/ 4269115 w 4849019"/>
              <a:gd name="csY13" fmla="*/ 6547607 h 6857999"/>
              <a:gd name="csX14" fmla="*/ 4269115 w 4849019"/>
              <a:gd name="csY14" fmla="*/ 6521125 h 6857999"/>
              <a:gd name="csX15" fmla="*/ 4231169 w 4849019"/>
              <a:gd name="csY15" fmla="*/ 6521125 h 6857999"/>
              <a:gd name="csX16" fmla="*/ 4231169 w 4849019"/>
              <a:gd name="csY16" fmla="*/ 6504913 h 6857999"/>
              <a:gd name="csX17" fmla="*/ 4278677 w 4849019"/>
              <a:gd name="csY17" fmla="*/ 6504913 h 6857999"/>
              <a:gd name="csX18" fmla="*/ 4196510 w 4849019"/>
              <a:gd name="csY18" fmla="*/ 6477541 h 6857999"/>
              <a:gd name="csX19" fmla="*/ 4131825 w 4849019"/>
              <a:gd name="csY19" fmla="*/ 6474863 h 6857999"/>
              <a:gd name="csX20" fmla="*/ 4076101 w 4849019"/>
              <a:gd name="csY20" fmla="*/ 6531836 h 6857999"/>
              <a:gd name="csX21" fmla="*/ 4128836 w 4849019"/>
              <a:gd name="csY21" fmla="*/ 6587325 h 6857999"/>
              <a:gd name="csX22" fmla="*/ 4158116 w 4849019"/>
              <a:gd name="csY22" fmla="*/ 6575723 h 6857999"/>
              <a:gd name="csX23" fmla="*/ 4160059 w 4849019"/>
              <a:gd name="csY23" fmla="*/ 6584351 h 6857999"/>
              <a:gd name="csX24" fmla="*/ 4182617 w 4849019"/>
              <a:gd name="csY24" fmla="*/ 6584351 h 6857999"/>
              <a:gd name="csX25" fmla="*/ 4182617 w 4849019"/>
              <a:gd name="csY25" fmla="*/ 6524995 h 6857999"/>
              <a:gd name="csX26" fmla="*/ 4134963 w 4849019"/>
              <a:gd name="csY26" fmla="*/ 6524995 h 6857999"/>
              <a:gd name="csX27" fmla="*/ 4134963 w 4849019"/>
              <a:gd name="csY27" fmla="*/ 6548947 h 6857999"/>
              <a:gd name="csX28" fmla="*/ 4149303 w 4849019"/>
              <a:gd name="csY28" fmla="*/ 6548947 h 6857999"/>
              <a:gd name="csX29" fmla="*/ 4131675 w 4849019"/>
              <a:gd name="csY29" fmla="*/ 6560400 h 6857999"/>
              <a:gd name="csX30" fmla="*/ 4111207 w 4849019"/>
              <a:gd name="csY30" fmla="*/ 6532432 h 6857999"/>
              <a:gd name="csX31" fmla="*/ 4131377 w 4849019"/>
              <a:gd name="csY31" fmla="*/ 6502681 h 6857999"/>
              <a:gd name="csX32" fmla="*/ 4148256 w 4849019"/>
              <a:gd name="csY32" fmla="*/ 6514878 h 6857999"/>
              <a:gd name="csX33" fmla="*/ 4181122 w 4849019"/>
              <a:gd name="csY33" fmla="*/ 6514878 h 6857999"/>
              <a:gd name="csX34" fmla="*/ 4166333 w 4849019"/>
              <a:gd name="csY34" fmla="*/ 6486317 h 6857999"/>
              <a:gd name="csX35" fmla="*/ 4131825 w 4849019"/>
              <a:gd name="csY35" fmla="*/ 6474863 h 6857999"/>
              <a:gd name="csX36" fmla="*/ 0 w 4849019"/>
              <a:gd name="csY36" fmla="*/ 0 h 6857999"/>
              <a:gd name="csX37" fmla="*/ 4849019 w 4849019"/>
              <a:gd name="csY37" fmla="*/ 0 h 6857999"/>
              <a:gd name="csX38" fmla="*/ 4849019 w 4849019"/>
              <a:gd name="csY38" fmla="*/ 6857999 h 6857999"/>
              <a:gd name="csX39" fmla="*/ 1072829 w 4849019"/>
              <a:gd name="csY39" fmla="*/ 6857999 h 6857999"/>
              <a:gd name="csX40" fmla="*/ 0 w 4849019"/>
              <a:gd name="csY40" fmla="*/ 6041930 h 6857999"/>
              <a:gd name="csX41" fmla="*/ 0 w 4849019"/>
              <a:gd name="csY41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080134 w 4849019"/>
              <a:gd name="csY3" fmla="*/ 6584351 h 6857999"/>
              <a:gd name="csX4" fmla="*/ 3969436 w 4849019"/>
              <a:gd name="csY4" fmla="*/ 6584351 h 6857999"/>
              <a:gd name="csX5" fmla="*/ 4003647 w 4849019"/>
              <a:gd name="csY5" fmla="*/ 6584351 h 6857999"/>
              <a:gd name="csX6" fmla="*/ 4045325 w 4849019"/>
              <a:gd name="csY6" fmla="*/ 6584351 h 6857999"/>
              <a:gd name="csX7" fmla="*/ 4080134 w 4849019"/>
              <a:gd name="csY7" fmla="*/ 6584351 h 6857999"/>
              <a:gd name="csX8" fmla="*/ 4196510 w 4849019"/>
              <a:gd name="csY8" fmla="*/ 6477541 h 6857999"/>
              <a:gd name="csX9" fmla="*/ 4196510 w 4849019"/>
              <a:gd name="csY9" fmla="*/ 6584202 h 6857999"/>
              <a:gd name="csX10" fmla="*/ 4231169 w 4849019"/>
              <a:gd name="csY10" fmla="*/ 6584202 h 6857999"/>
              <a:gd name="csX11" fmla="*/ 4231169 w 4849019"/>
              <a:gd name="csY11" fmla="*/ 6547607 h 6857999"/>
              <a:gd name="csX12" fmla="*/ 4269115 w 4849019"/>
              <a:gd name="csY12" fmla="*/ 6547607 h 6857999"/>
              <a:gd name="csX13" fmla="*/ 4269115 w 4849019"/>
              <a:gd name="csY13" fmla="*/ 6521125 h 6857999"/>
              <a:gd name="csX14" fmla="*/ 4231169 w 4849019"/>
              <a:gd name="csY14" fmla="*/ 6521125 h 6857999"/>
              <a:gd name="csX15" fmla="*/ 4231169 w 4849019"/>
              <a:gd name="csY15" fmla="*/ 6504913 h 6857999"/>
              <a:gd name="csX16" fmla="*/ 4278677 w 4849019"/>
              <a:gd name="csY16" fmla="*/ 6504913 h 6857999"/>
              <a:gd name="csX17" fmla="*/ 4196510 w 4849019"/>
              <a:gd name="csY17" fmla="*/ 6477541 h 6857999"/>
              <a:gd name="csX18" fmla="*/ 4131825 w 4849019"/>
              <a:gd name="csY18" fmla="*/ 6474863 h 6857999"/>
              <a:gd name="csX19" fmla="*/ 4076101 w 4849019"/>
              <a:gd name="csY19" fmla="*/ 6531836 h 6857999"/>
              <a:gd name="csX20" fmla="*/ 4128836 w 4849019"/>
              <a:gd name="csY20" fmla="*/ 6587325 h 6857999"/>
              <a:gd name="csX21" fmla="*/ 4158116 w 4849019"/>
              <a:gd name="csY21" fmla="*/ 6575723 h 6857999"/>
              <a:gd name="csX22" fmla="*/ 4160059 w 4849019"/>
              <a:gd name="csY22" fmla="*/ 6584351 h 6857999"/>
              <a:gd name="csX23" fmla="*/ 4182617 w 4849019"/>
              <a:gd name="csY23" fmla="*/ 6584351 h 6857999"/>
              <a:gd name="csX24" fmla="*/ 4182617 w 4849019"/>
              <a:gd name="csY24" fmla="*/ 6524995 h 6857999"/>
              <a:gd name="csX25" fmla="*/ 4134963 w 4849019"/>
              <a:gd name="csY25" fmla="*/ 6524995 h 6857999"/>
              <a:gd name="csX26" fmla="*/ 4134963 w 4849019"/>
              <a:gd name="csY26" fmla="*/ 6548947 h 6857999"/>
              <a:gd name="csX27" fmla="*/ 4149303 w 4849019"/>
              <a:gd name="csY27" fmla="*/ 6548947 h 6857999"/>
              <a:gd name="csX28" fmla="*/ 4131675 w 4849019"/>
              <a:gd name="csY28" fmla="*/ 6560400 h 6857999"/>
              <a:gd name="csX29" fmla="*/ 4111207 w 4849019"/>
              <a:gd name="csY29" fmla="*/ 6532432 h 6857999"/>
              <a:gd name="csX30" fmla="*/ 4131377 w 4849019"/>
              <a:gd name="csY30" fmla="*/ 6502681 h 6857999"/>
              <a:gd name="csX31" fmla="*/ 4148256 w 4849019"/>
              <a:gd name="csY31" fmla="*/ 6514878 h 6857999"/>
              <a:gd name="csX32" fmla="*/ 4181122 w 4849019"/>
              <a:gd name="csY32" fmla="*/ 6514878 h 6857999"/>
              <a:gd name="csX33" fmla="*/ 4166333 w 4849019"/>
              <a:gd name="csY33" fmla="*/ 6486317 h 6857999"/>
              <a:gd name="csX34" fmla="*/ 4131825 w 4849019"/>
              <a:gd name="csY34" fmla="*/ 6474863 h 6857999"/>
              <a:gd name="csX35" fmla="*/ 0 w 4849019"/>
              <a:gd name="csY35" fmla="*/ 0 h 6857999"/>
              <a:gd name="csX36" fmla="*/ 4849019 w 4849019"/>
              <a:gd name="csY36" fmla="*/ 0 h 6857999"/>
              <a:gd name="csX37" fmla="*/ 4849019 w 4849019"/>
              <a:gd name="csY37" fmla="*/ 6857999 h 6857999"/>
              <a:gd name="csX38" fmla="*/ 1072829 w 4849019"/>
              <a:gd name="csY38" fmla="*/ 6857999 h 6857999"/>
              <a:gd name="csX39" fmla="*/ 0 w 4849019"/>
              <a:gd name="csY39" fmla="*/ 6041930 h 6857999"/>
              <a:gd name="csX40" fmla="*/ 0 w 4849019"/>
              <a:gd name="csY40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080134 w 4849019"/>
              <a:gd name="csY3" fmla="*/ 6584351 h 6857999"/>
              <a:gd name="csX4" fmla="*/ 4003647 w 4849019"/>
              <a:gd name="csY4" fmla="*/ 6584351 h 6857999"/>
              <a:gd name="csX5" fmla="*/ 4045325 w 4849019"/>
              <a:gd name="csY5" fmla="*/ 6584351 h 6857999"/>
              <a:gd name="csX6" fmla="*/ 4080134 w 4849019"/>
              <a:gd name="csY6" fmla="*/ 6584351 h 6857999"/>
              <a:gd name="csX7" fmla="*/ 4196510 w 4849019"/>
              <a:gd name="csY7" fmla="*/ 6477541 h 6857999"/>
              <a:gd name="csX8" fmla="*/ 4196510 w 4849019"/>
              <a:gd name="csY8" fmla="*/ 6584202 h 6857999"/>
              <a:gd name="csX9" fmla="*/ 4231169 w 4849019"/>
              <a:gd name="csY9" fmla="*/ 6584202 h 6857999"/>
              <a:gd name="csX10" fmla="*/ 4231169 w 4849019"/>
              <a:gd name="csY10" fmla="*/ 6547607 h 6857999"/>
              <a:gd name="csX11" fmla="*/ 4269115 w 4849019"/>
              <a:gd name="csY11" fmla="*/ 6547607 h 6857999"/>
              <a:gd name="csX12" fmla="*/ 4269115 w 4849019"/>
              <a:gd name="csY12" fmla="*/ 6521125 h 6857999"/>
              <a:gd name="csX13" fmla="*/ 4231169 w 4849019"/>
              <a:gd name="csY13" fmla="*/ 6521125 h 6857999"/>
              <a:gd name="csX14" fmla="*/ 4231169 w 4849019"/>
              <a:gd name="csY14" fmla="*/ 6504913 h 6857999"/>
              <a:gd name="csX15" fmla="*/ 4278677 w 4849019"/>
              <a:gd name="csY15" fmla="*/ 6504913 h 6857999"/>
              <a:gd name="csX16" fmla="*/ 4196510 w 4849019"/>
              <a:gd name="csY16" fmla="*/ 6477541 h 6857999"/>
              <a:gd name="csX17" fmla="*/ 4131825 w 4849019"/>
              <a:gd name="csY17" fmla="*/ 6474863 h 6857999"/>
              <a:gd name="csX18" fmla="*/ 4076101 w 4849019"/>
              <a:gd name="csY18" fmla="*/ 6531836 h 6857999"/>
              <a:gd name="csX19" fmla="*/ 4128836 w 4849019"/>
              <a:gd name="csY19" fmla="*/ 6587325 h 6857999"/>
              <a:gd name="csX20" fmla="*/ 4158116 w 4849019"/>
              <a:gd name="csY20" fmla="*/ 6575723 h 6857999"/>
              <a:gd name="csX21" fmla="*/ 4160059 w 4849019"/>
              <a:gd name="csY21" fmla="*/ 6584351 h 6857999"/>
              <a:gd name="csX22" fmla="*/ 4182617 w 4849019"/>
              <a:gd name="csY22" fmla="*/ 6584351 h 6857999"/>
              <a:gd name="csX23" fmla="*/ 4182617 w 4849019"/>
              <a:gd name="csY23" fmla="*/ 6524995 h 6857999"/>
              <a:gd name="csX24" fmla="*/ 4134963 w 4849019"/>
              <a:gd name="csY24" fmla="*/ 6524995 h 6857999"/>
              <a:gd name="csX25" fmla="*/ 4134963 w 4849019"/>
              <a:gd name="csY25" fmla="*/ 6548947 h 6857999"/>
              <a:gd name="csX26" fmla="*/ 4149303 w 4849019"/>
              <a:gd name="csY26" fmla="*/ 6548947 h 6857999"/>
              <a:gd name="csX27" fmla="*/ 4131675 w 4849019"/>
              <a:gd name="csY27" fmla="*/ 6560400 h 6857999"/>
              <a:gd name="csX28" fmla="*/ 4111207 w 4849019"/>
              <a:gd name="csY28" fmla="*/ 6532432 h 6857999"/>
              <a:gd name="csX29" fmla="*/ 4131377 w 4849019"/>
              <a:gd name="csY29" fmla="*/ 6502681 h 6857999"/>
              <a:gd name="csX30" fmla="*/ 4148256 w 4849019"/>
              <a:gd name="csY30" fmla="*/ 6514878 h 6857999"/>
              <a:gd name="csX31" fmla="*/ 4181122 w 4849019"/>
              <a:gd name="csY31" fmla="*/ 6514878 h 6857999"/>
              <a:gd name="csX32" fmla="*/ 4166333 w 4849019"/>
              <a:gd name="csY32" fmla="*/ 6486317 h 6857999"/>
              <a:gd name="csX33" fmla="*/ 4131825 w 4849019"/>
              <a:gd name="csY33" fmla="*/ 6474863 h 6857999"/>
              <a:gd name="csX34" fmla="*/ 0 w 4849019"/>
              <a:gd name="csY34" fmla="*/ 0 h 6857999"/>
              <a:gd name="csX35" fmla="*/ 4849019 w 4849019"/>
              <a:gd name="csY35" fmla="*/ 0 h 6857999"/>
              <a:gd name="csX36" fmla="*/ 4849019 w 4849019"/>
              <a:gd name="csY36" fmla="*/ 6857999 h 6857999"/>
              <a:gd name="csX37" fmla="*/ 1072829 w 4849019"/>
              <a:gd name="csY37" fmla="*/ 6857999 h 6857999"/>
              <a:gd name="csX38" fmla="*/ 0 w 4849019"/>
              <a:gd name="csY38" fmla="*/ 6041930 h 6857999"/>
              <a:gd name="csX39" fmla="*/ 0 w 4849019"/>
              <a:gd name="csY39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080134 w 4849019"/>
              <a:gd name="csY3" fmla="*/ 6584351 h 6857999"/>
              <a:gd name="csX4" fmla="*/ 4045325 w 4849019"/>
              <a:gd name="csY4" fmla="*/ 6584351 h 6857999"/>
              <a:gd name="csX5" fmla="*/ 4080134 w 4849019"/>
              <a:gd name="csY5" fmla="*/ 6584351 h 6857999"/>
              <a:gd name="csX6" fmla="*/ 4196510 w 4849019"/>
              <a:gd name="csY6" fmla="*/ 6477541 h 6857999"/>
              <a:gd name="csX7" fmla="*/ 4196510 w 4849019"/>
              <a:gd name="csY7" fmla="*/ 6584202 h 6857999"/>
              <a:gd name="csX8" fmla="*/ 4231169 w 4849019"/>
              <a:gd name="csY8" fmla="*/ 6584202 h 6857999"/>
              <a:gd name="csX9" fmla="*/ 4231169 w 4849019"/>
              <a:gd name="csY9" fmla="*/ 6547607 h 6857999"/>
              <a:gd name="csX10" fmla="*/ 4269115 w 4849019"/>
              <a:gd name="csY10" fmla="*/ 6547607 h 6857999"/>
              <a:gd name="csX11" fmla="*/ 4269115 w 4849019"/>
              <a:gd name="csY11" fmla="*/ 6521125 h 6857999"/>
              <a:gd name="csX12" fmla="*/ 4231169 w 4849019"/>
              <a:gd name="csY12" fmla="*/ 6521125 h 6857999"/>
              <a:gd name="csX13" fmla="*/ 4231169 w 4849019"/>
              <a:gd name="csY13" fmla="*/ 6504913 h 6857999"/>
              <a:gd name="csX14" fmla="*/ 4278677 w 4849019"/>
              <a:gd name="csY14" fmla="*/ 6504913 h 6857999"/>
              <a:gd name="csX15" fmla="*/ 4196510 w 4849019"/>
              <a:gd name="csY15" fmla="*/ 6477541 h 6857999"/>
              <a:gd name="csX16" fmla="*/ 4131825 w 4849019"/>
              <a:gd name="csY16" fmla="*/ 6474863 h 6857999"/>
              <a:gd name="csX17" fmla="*/ 4076101 w 4849019"/>
              <a:gd name="csY17" fmla="*/ 6531836 h 6857999"/>
              <a:gd name="csX18" fmla="*/ 4128836 w 4849019"/>
              <a:gd name="csY18" fmla="*/ 6587325 h 6857999"/>
              <a:gd name="csX19" fmla="*/ 4158116 w 4849019"/>
              <a:gd name="csY19" fmla="*/ 6575723 h 6857999"/>
              <a:gd name="csX20" fmla="*/ 4160059 w 4849019"/>
              <a:gd name="csY20" fmla="*/ 6584351 h 6857999"/>
              <a:gd name="csX21" fmla="*/ 4182617 w 4849019"/>
              <a:gd name="csY21" fmla="*/ 6584351 h 6857999"/>
              <a:gd name="csX22" fmla="*/ 4182617 w 4849019"/>
              <a:gd name="csY22" fmla="*/ 6524995 h 6857999"/>
              <a:gd name="csX23" fmla="*/ 4134963 w 4849019"/>
              <a:gd name="csY23" fmla="*/ 6524995 h 6857999"/>
              <a:gd name="csX24" fmla="*/ 4134963 w 4849019"/>
              <a:gd name="csY24" fmla="*/ 6548947 h 6857999"/>
              <a:gd name="csX25" fmla="*/ 4149303 w 4849019"/>
              <a:gd name="csY25" fmla="*/ 6548947 h 6857999"/>
              <a:gd name="csX26" fmla="*/ 4131675 w 4849019"/>
              <a:gd name="csY26" fmla="*/ 6560400 h 6857999"/>
              <a:gd name="csX27" fmla="*/ 4111207 w 4849019"/>
              <a:gd name="csY27" fmla="*/ 6532432 h 6857999"/>
              <a:gd name="csX28" fmla="*/ 4131377 w 4849019"/>
              <a:gd name="csY28" fmla="*/ 6502681 h 6857999"/>
              <a:gd name="csX29" fmla="*/ 4148256 w 4849019"/>
              <a:gd name="csY29" fmla="*/ 6514878 h 6857999"/>
              <a:gd name="csX30" fmla="*/ 4181122 w 4849019"/>
              <a:gd name="csY30" fmla="*/ 6514878 h 6857999"/>
              <a:gd name="csX31" fmla="*/ 4166333 w 4849019"/>
              <a:gd name="csY31" fmla="*/ 6486317 h 6857999"/>
              <a:gd name="csX32" fmla="*/ 4131825 w 4849019"/>
              <a:gd name="csY32" fmla="*/ 6474863 h 6857999"/>
              <a:gd name="csX33" fmla="*/ 0 w 4849019"/>
              <a:gd name="csY33" fmla="*/ 0 h 6857999"/>
              <a:gd name="csX34" fmla="*/ 4849019 w 4849019"/>
              <a:gd name="csY34" fmla="*/ 0 h 6857999"/>
              <a:gd name="csX35" fmla="*/ 4849019 w 4849019"/>
              <a:gd name="csY35" fmla="*/ 6857999 h 6857999"/>
              <a:gd name="csX36" fmla="*/ 1072829 w 4849019"/>
              <a:gd name="csY36" fmla="*/ 6857999 h 6857999"/>
              <a:gd name="csX37" fmla="*/ 0 w 4849019"/>
              <a:gd name="csY37" fmla="*/ 6041930 h 6857999"/>
              <a:gd name="csX38" fmla="*/ 0 w 4849019"/>
              <a:gd name="csY38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31825 w 4849019"/>
              <a:gd name="csY13" fmla="*/ 6474863 h 6857999"/>
              <a:gd name="csX14" fmla="*/ 4076101 w 4849019"/>
              <a:gd name="csY14" fmla="*/ 6531836 h 6857999"/>
              <a:gd name="csX15" fmla="*/ 4128836 w 4849019"/>
              <a:gd name="csY15" fmla="*/ 6587325 h 6857999"/>
              <a:gd name="csX16" fmla="*/ 4158116 w 4849019"/>
              <a:gd name="csY16" fmla="*/ 6575723 h 6857999"/>
              <a:gd name="csX17" fmla="*/ 4160059 w 4849019"/>
              <a:gd name="csY17" fmla="*/ 6584351 h 6857999"/>
              <a:gd name="csX18" fmla="*/ 4182617 w 4849019"/>
              <a:gd name="csY18" fmla="*/ 6584351 h 6857999"/>
              <a:gd name="csX19" fmla="*/ 4182617 w 4849019"/>
              <a:gd name="csY19" fmla="*/ 6524995 h 6857999"/>
              <a:gd name="csX20" fmla="*/ 4134963 w 4849019"/>
              <a:gd name="csY20" fmla="*/ 6524995 h 6857999"/>
              <a:gd name="csX21" fmla="*/ 4134963 w 4849019"/>
              <a:gd name="csY21" fmla="*/ 6548947 h 6857999"/>
              <a:gd name="csX22" fmla="*/ 4149303 w 4849019"/>
              <a:gd name="csY22" fmla="*/ 6548947 h 6857999"/>
              <a:gd name="csX23" fmla="*/ 4131675 w 4849019"/>
              <a:gd name="csY23" fmla="*/ 6560400 h 6857999"/>
              <a:gd name="csX24" fmla="*/ 4111207 w 4849019"/>
              <a:gd name="csY24" fmla="*/ 6532432 h 6857999"/>
              <a:gd name="csX25" fmla="*/ 4131377 w 4849019"/>
              <a:gd name="csY25" fmla="*/ 6502681 h 6857999"/>
              <a:gd name="csX26" fmla="*/ 4148256 w 4849019"/>
              <a:gd name="csY26" fmla="*/ 6514878 h 6857999"/>
              <a:gd name="csX27" fmla="*/ 4181122 w 4849019"/>
              <a:gd name="csY27" fmla="*/ 6514878 h 6857999"/>
              <a:gd name="csX28" fmla="*/ 4166333 w 4849019"/>
              <a:gd name="csY28" fmla="*/ 6486317 h 6857999"/>
              <a:gd name="csX29" fmla="*/ 4131825 w 4849019"/>
              <a:gd name="csY29" fmla="*/ 6474863 h 6857999"/>
              <a:gd name="csX30" fmla="*/ 0 w 4849019"/>
              <a:gd name="csY30" fmla="*/ 0 h 6857999"/>
              <a:gd name="csX31" fmla="*/ 4849019 w 4849019"/>
              <a:gd name="csY31" fmla="*/ 0 h 6857999"/>
              <a:gd name="csX32" fmla="*/ 4849019 w 4849019"/>
              <a:gd name="csY32" fmla="*/ 6857999 h 6857999"/>
              <a:gd name="csX33" fmla="*/ 1072829 w 4849019"/>
              <a:gd name="csY33" fmla="*/ 6857999 h 6857999"/>
              <a:gd name="csX34" fmla="*/ 0 w 4849019"/>
              <a:gd name="csY34" fmla="*/ 6041930 h 6857999"/>
              <a:gd name="csX35" fmla="*/ 0 w 4849019"/>
              <a:gd name="csY35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31825 w 4849019"/>
              <a:gd name="csY13" fmla="*/ 6474863 h 6857999"/>
              <a:gd name="csX14" fmla="*/ 4076101 w 4849019"/>
              <a:gd name="csY14" fmla="*/ 6531836 h 6857999"/>
              <a:gd name="csX15" fmla="*/ 4158116 w 4849019"/>
              <a:gd name="csY15" fmla="*/ 6575723 h 6857999"/>
              <a:gd name="csX16" fmla="*/ 4160059 w 4849019"/>
              <a:gd name="csY16" fmla="*/ 6584351 h 6857999"/>
              <a:gd name="csX17" fmla="*/ 4182617 w 4849019"/>
              <a:gd name="csY17" fmla="*/ 6584351 h 6857999"/>
              <a:gd name="csX18" fmla="*/ 4182617 w 4849019"/>
              <a:gd name="csY18" fmla="*/ 6524995 h 6857999"/>
              <a:gd name="csX19" fmla="*/ 4134963 w 4849019"/>
              <a:gd name="csY19" fmla="*/ 6524995 h 6857999"/>
              <a:gd name="csX20" fmla="*/ 4134963 w 4849019"/>
              <a:gd name="csY20" fmla="*/ 6548947 h 6857999"/>
              <a:gd name="csX21" fmla="*/ 4149303 w 4849019"/>
              <a:gd name="csY21" fmla="*/ 6548947 h 6857999"/>
              <a:gd name="csX22" fmla="*/ 4131675 w 4849019"/>
              <a:gd name="csY22" fmla="*/ 6560400 h 6857999"/>
              <a:gd name="csX23" fmla="*/ 4111207 w 4849019"/>
              <a:gd name="csY23" fmla="*/ 6532432 h 6857999"/>
              <a:gd name="csX24" fmla="*/ 4131377 w 4849019"/>
              <a:gd name="csY24" fmla="*/ 6502681 h 6857999"/>
              <a:gd name="csX25" fmla="*/ 4148256 w 4849019"/>
              <a:gd name="csY25" fmla="*/ 6514878 h 6857999"/>
              <a:gd name="csX26" fmla="*/ 4181122 w 4849019"/>
              <a:gd name="csY26" fmla="*/ 6514878 h 6857999"/>
              <a:gd name="csX27" fmla="*/ 4166333 w 4849019"/>
              <a:gd name="csY27" fmla="*/ 6486317 h 6857999"/>
              <a:gd name="csX28" fmla="*/ 4131825 w 4849019"/>
              <a:gd name="csY28" fmla="*/ 6474863 h 6857999"/>
              <a:gd name="csX29" fmla="*/ 0 w 4849019"/>
              <a:gd name="csY29" fmla="*/ 0 h 6857999"/>
              <a:gd name="csX30" fmla="*/ 4849019 w 4849019"/>
              <a:gd name="csY30" fmla="*/ 0 h 6857999"/>
              <a:gd name="csX31" fmla="*/ 4849019 w 4849019"/>
              <a:gd name="csY31" fmla="*/ 6857999 h 6857999"/>
              <a:gd name="csX32" fmla="*/ 1072829 w 4849019"/>
              <a:gd name="csY32" fmla="*/ 6857999 h 6857999"/>
              <a:gd name="csX33" fmla="*/ 0 w 4849019"/>
              <a:gd name="csY33" fmla="*/ 6041930 h 6857999"/>
              <a:gd name="csX34" fmla="*/ 0 w 4849019"/>
              <a:gd name="csY34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31825 w 4849019"/>
              <a:gd name="csY13" fmla="*/ 6474863 h 6857999"/>
              <a:gd name="csX14" fmla="*/ 4076101 w 4849019"/>
              <a:gd name="csY14" fmla="*/ 6531836 h 6857999"/>
              <a:gd name="csX15" fmla="*/ 4158116 w 4849019"/>
              <a:gd name="csY15" fmla="*/ 6575723 h 6857999"/>
              <a:gd name="csX16" fmla="*/ 4160059 w 4849019"/>
              <a:gd name="csY16" fmla="*/ 6584351 h 6857999"/>
              <a:gd name="csX17" fmla="*/ 4182617 w 4849019"/>
              <a:gd name="csY17" fmla="*/ 6584351 h 6857999"/>
              <a:gd name="csX18" fmla="*/ 4182617 w 4849019"/>
              <a:gd name="csY18" fmla="*/ 6524995 h 6857999"/>
              <a:gd name="csX19" fmla="*/ 4134963 w 4849019"/>
              <a:gd name="csY19" fmla="*/ 6524995 h 6857999"/>
              <a:gd name="csX20" fmla="*/ 4134963 w 4849019"/>
              <a:gd name="csY20" fmla="*/ 6548947 h 6857999"/>
              <a:gd name="csX21" fmla="*/ 4149303 w 4849019"/>
              <a:gd name="csY21" fmla="*/ 6548947 h 6857999"/>
              <a:gd name="csX22" fmla="*/ 4111207 w 4849019"/>
              <a:gd name="csY22" fmla="*/ 6532432 h 6857999"/>
              <a:gd name="csX23" fmla="*/ 4131377 w 4849019"/>
              <a:gd name="csY23" fmla="*/ 6502681 h 6857999"/>
              <a:gd name="csX24" fmla="*/ 4148256 w 4849019"/>
              <a:gd name="csY24" fmla="*/ 6514878 h 6857999"/>
              <a:gd name="csX25" fmla="*/ 4181122 w 4849019"/>
              <a:gd name="csY25" fmla="*/ 6514878 h 6857999"/>
              <a:gd name="csX26" fmla="*/ 4166333 w 4849019"/>
              <a:gd name="csY26" fmla="*/ 6486317 h 6857999"/>
              <a:gd name="csX27" fmla="*/ 4131825 w 4849019"/>
              <a:gd name="csY27" fmla="*/ 6474863 h 6857999"/>
              <a:gd name="csX28" fmla="*/ 0 w 4849019"/>
              <a:gd name="csY28" fmla="*/ 0 h 6857999"/>
              <a:gd name="csX29" fmla="*/ 4849019 w 4849019"/>
              <a:gd name="csY29" fmla="*/ 0 h 6857999"/>
              <a:gd name="csX30" fmla="*/ 4849019 w 4849019"/>
              <a:gd name="csY30" fmla="*/ 6857999 h 6857999"/>
              <a:gd name="csX31" fmla="*/ 1072829 w 4849019"/>
              <a:gd name="csY31" fmla="*/ 6857999 h 6857999"/>
              <a:gd name="csX32" fmla="*/ 0 w 4849019"/>
              <a:gd name="csY32" fmla="*/ 6041930 h 6857999"/>
              <a:gd name="csX33" fmla="*/ 0 w 4849019"/>
              <a:gd name="csY33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31825 w 4849019"/>
              <a:gd name="csY13" fmla="*/ 6474863 h 6857999"/>
              <a:gd name="csX14" fmla="*/ 4076101 w 4849019"/>
              <a:gd name="csY14" fmla="*/ 6531836 h 6857999"/>
              <a:gd name="csX15" fmla="*/ 4158116 w 4849019"/>
              <a:gd name="csY15" fmla="*/ 6575723 h 6857999"/>
              <a:gd name="csX16" fmla="*/ 4160059 w 4849019"/>
              <a:gd name="csY16" fmla="*/ 6584351 h 6857999"/>
              <a:gd name="csX17" fmla="*/ 4182617 w 4849019"/>
              <a:gd name="csY17" fmla="*/ 6584351 h 6857999"/>
              <a:gd name="csX18" fmla="*/ 4182617 w 4849019"/>
              <a:gd name="csY18" fmla="*/ 6524995 h 6857999"/>
              <a:gd name="csX19" fmla="*/ 4134963 w 4849019"/>
              <a:gd name="csY19" fmla="*/ 6524995 h 6857999"/>
              <a:gd name="csX20" fmla="*/ 4134963 w 4849019"/>
              <a:gd name="csY20" fmla="*/ 6548947 h 6857999"/>
              <a:gd name="csX21" fmla="*/ 4149303 w 4849019"/>
              <a:gd name="csY21" fmla="*/ 6548947 h 6857999"/>
              <a:gd name="csX22" fmla="*/ 4131377 w 4849019"/>
              <a:gd name="csY22" fmla="*/ 6502681 h 6857999"/>
              <a:gd name="csX23" fmla="*/ 4148256 w 4849019"/>
              <a:gd name="csY23" fmla="*/ 6514878 h 6857999"/>
              <a:gd name="csX24" fmla="*/ 4181122 w 4849019"/>
              <a:gd name="csY24" fmla="*/ 6514878 h 6857999"/>
              <a:gd name="csX25" fmla="*/ 4166333 w 4849019"/>
              <a:gd name="csY25" fmla="*/ 6486317 h 6857999"/>
              <a:gd name="csX26" fmla="*/ 4131825 w 4849019"/>
              <a:gd name="csY26" fmla="*/ 6474863 h 6857999"/>
              <a:gd name="csX27" fmla="*/ 0 w 4849019"/>
              <a:gd name="csY27" fmla="*/ 0 h 6857999"/>
              <a:gd name="csX28" fmla="*/ 4849019 w 4849019"/>
              <a:gd name="csY28" fmla="*/ 0 h 6857999"/>
              <a:gd name="csX29" fmla="*/ 4849019 w 4849019"/>
              <a:gd name="csY29" fmla="*/ 6857999 h 6857999"/>
              <a:gd name="csX30" fmla="*/ 1072829 w 4849019"/>
              <a:gd name="csY30" fmla="*/ 6857999 h 6857999"/>
              <a:gd name="csX31" fmla="*/ 0 w 4849019"/>
              <a:gd name="csY31" fmla="*/ 6041930 h 6857999"/>
              <a:gd name="csX32" fmla="*/ 0 w 4849019"/>
              <a:gd name="csY32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31825 w 4849019"/>
              <a:gd name="csY13" fmla="*/ 6474863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24995 h 6857999"/>
              <a:gd name="csX19" fmla="*/ 4134963 w 4849019"/>
              <a:gd name="csY19" fmla="*/ 6548947 h 6857999"/>
              <a:gd name="csX20" fmla="*/ 4149303 w 4849019"/>
              <a:gd name="csY20" fmla="*/ 6548947 h 6857999"/>
              <a:gd name="csX21" fmla="*/ 4131377 w 4849019"/>
              <a:gd name="csY21" fmla="*/ 6502681 h 6857999"/>
              <a:gd name="csX22" fmla="*/ 4148256 w 4849019"/>
              <a:gd name="csY22" fmla="*/ 6514878 h 6857999"/>
              <a:gd name="csX23" fmla="*/ 4181122 w 4849019"/>
              <a:gd name="csY23" fmla="*/ 6514878 h 6857999"/>
              <a:gd name="csX24" fmla="*/ 4166333 w 4849019"/>
              <a:gd name="csY24" fmla="*/ 6486317 h 6857999"/>
              <a:gd name="csX25" fmla="*/ 4131825 w 4849019"/>
              <a:gd name="csY25" fmla="*/ 6474863 h 6857999"/>
              <a:gd name="csX26" fmla="*/ 0 w 4849019"/>
              <a:gd name="csY26" fmla="*/ 0 h 6857999"/>
              <a:gd name="csX27" fmla="*/ 4849019 w 4849019"/>
              <a:gd name="csY27" fmla="*/ 0 h 6857999"/>
              <a:gd name="csX28" fmla="*/ 4849019 w 4849019"/>
              <a:gd name="csY28" fmla="*/ 6857999 h 6857999"/>
              <a:gd name="csX29" fmla="*/ 1072829 w 4849019"/>
              <a:gd name="csY29" fmla="*/ 6857999 h 6857999"/>
              <a:gd name="csX30" fmla="*/ 0 w 4849019"/>
              <a:gd name="csY30" fmla="*/ 6041930 h 6857999"/>
              <a:gd name="csX31" fmla="*/ 0 w 4849019"/>
              <a:gd name="csY31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24995 h 6857999"/>
              <a:gd name="csX19" fmla="*/ 4134963 w 4849019"/>
              <a:gd name="csY19" fmla="*/ 6548947 h 6857999"/>
              <a:gd name="csX20" fmla="*/ 4149303 w 4849019"/>
              <a:gd name="csY20" fmla="*/ 6548947 h 6857999"/>
              <a:gd name="csX21" fmla="*/ 4131377 w 4849019"/>
              <a:gd name="csY21" fmla="*/ 6502681 h 6857999"/>
              <a:gd name="csX22" fmla="*/ 4148256 w 4849019"/>
              <a:gd name="csY22" fmla="*/ 6514878 h 6857999"/>
              <a:gd name="csX23" fmla="*/ 4181122 w 4849019"/>
              <a:gd name="csY23" fmla="*/ 6514878 h 6857999"/>
              <a:gd name="csX24" fmla="*/ 4166333 w 4849019"/>
              <a:gd name="csY24" fmla="*/ 6486317 h 6857999"/>
              <a:gd name="csX25" fmla="*/ 0 w 4849019"/>
              <a:gd name="csY25" fmla="*/ 0 h 6857999"/>
              <a:gd name="csX26" fmla="*/ 4849019 w 4849019"/>
              <a:gd name="csY26" fmla="*/ 0 h 6857999"/>
              <a:gd name="csX27" fmla="*/ 4849019 w 4849019"/>
              <a:gd name="csY27" fmla="*/ 6857999 h 6857999"/>
              <a:gd name="csX28" fmla="*/ 1072829 w 4849019"/>
              <a:gd name="csY28" fmla="*/ 6857999 h 6857999"/>
              <a:gd name="csX29" fmla="*/ 0 w 4849019"/>
              <a:gd name="csY29" fmla="*/ 6041930 h 6857999"/>
              <a:gd name="csX30" fmla="*/ 0 w 4849019"/>
              <a:gd name="csY30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24995 h 6857999"/>
              <a:gd name="csX19" fmla="*/ 4134963 w 4849019"/>
              <a:gd name="csY19" fmla="*/ 6548947 h 6857999"/>
              <a:gd name="csX20" fmla="*/ 4149303 w 4849019"/>
              <a:gd name="csY20" fmla="*/ 6548947 h 6857999"/>
              <a:gd name="csX21" fmla="*/ 4148256 w 4849019"/>
              <a:gd name="csY21" fmla="*/ 6514878 h 6857999"/>
              <a:gd name="csX22" fmla="*/ 4181122 w 4849019"/>
              <a:gd name="csY22" fmla="*/ 6514878 h 6857999"/>
              <a:gd name="csX23" fmla="*/ 4166333 w 4849019"/>
              <a:gd name="csY23" fmla="*/ 6486317 h 6857999"/>
              <a:gd name="csX24" fmla="*/ 0 w 4849019"/>
              <a:gd name="csY24" fmla="*/ 0 h 6857999"/>
              <a:gd name="csX25" fmla="*/ 4849019 w 4849019"/>
              <a:gd name="csY25" fmla="*/ 0 h 6857999"/>
              <a:gd name="csX26" fmla="*/ 4849019 w 4849019"/>
              <a:gd name="csY26" fmla="*/ 6857999 h 6857999"/>
              <a:gd name="csX27" fmla="*/ 1072829 w 4849019"/>
              <a:gd name="csY27" fmla="*/ 6857999 h 6857999"/>
              <a:gd name="csX28" fmla="*/ 0 w 4849019"/>
              <a:gd name="csY28" fmla="*/ 6041930 h 6857999"/>
              <a:gd name="csX29" fmla="*/ 0 w 4849019"/>
              <a:gd name="csY29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24995 h 6857999"/>
              <a:gd name="csX19" fmla="*/ 4134963 w 4849019"/>
              <a:gd name="csY19" fmla="*/ 6548947 h 6857999"/>
              <a:gd name="csX20" fmla="*/ 4149303 w 4849019"/>
              <a:gd name="csY20" fmla="*/ 6548947 h 6857999"/>
              <a:gd name="csX21" fmla="*/ 4181122 w 4849019"/>
              <a:gd name="csY21" fmla="*/ 6514878 h 6857999"/>
              <a:gd name="csX22" fmla="*/ 4166333 w 4849019"/>
              <a:gd name="csY22" fmla="*/ 6486317 h 6857999"/>
              <a:gd name="csX23" fmla="*/ 0 w 4849019"/>
              <a:gd name="csY23" fmla="*/ 0 h 6857999"/>
              <a:gd name="csX24" fmla="*/ 4849019 w 4849019"/>
              <a:gd name="csY24" fmla="*/ 0 h 6857999"/>
              <a:gd name="csX25" fmla="*/ 4849019 w 4849019"/>
              <a:gd name="csY25" fmla="*/ 6857999 h 6857999"/>
              <a:gd name="csX26" fmla="*/ 1072829 w 4849019"/>
              <a:gd name="csY26" fmla="*/ 6857999 h 6857999"/>
              <a:gd name="csX27" fmla="*/ 0 w 4849019"/>
              <a:gd name="csY27" fmla="*/ 6041930 h 6857999"/>
              <a:gd name="csX28" fmla="*/ 0 w 4849019"/>
              <a:gd name="csY28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48947 h 6857999"/>
              <a:gd name="csX19" fmla="*/ 4149303 w 4849019"/>
              <a:gd name="csY19" fmla="*/ 6548947 h 6857999"/>
              <a:gd name="csX20" fmla="*/ 4181122 w 4849019"/>
              <a:gd name="csY20" fmla="*/ 6514878 h 6857999"/>
              <a:gd name="csX21" fmla="*/ 4166333 w 4849019"/>
              <a:gd name="csY21" fmla="*/ 6486317 h 6857999"/>
              <a:gd name="csX22" fmla="*/ 0 w 4849019"/>
              <a:gd name="csY22" fmla="*/ 0 h 6857999"/>
              <a:gd name="csX23" fmla="*/ 4849019 w 4849019"/>
              <a:gd name="csY23" fmla="*/ 0 h 6857999"/>
              <a:gd name="csX24" fmla="*/ 4849019 w 4849019"/>
              <a:gd name="csY24" fmla="*/ 6857999 h 6857999"/>
              <a:gd name="csX25" fmla="*/ 1072829 w 4849019"/>
              <a:gd name="csY25" fmla="*/ 6857999 h 6857999"/>
              <a:gd name="csX26" fmla="*/ 0 w 4849019"/>
              <a:gd name="csY26" fmla="*/ 6041930 h 6857999"/>
              <a:gd name="csX27" fmla="*/ 0 w 4849019"/>
              <a:gd name="csY27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34963 w 4849019"/>
              <a:gd name="csY18" fmla="*/ 6548947 h 6857999"/>
              <a:gd name="csX19" fmla="*/ 4181122 w 4849019"/>
              <a:gd name="csY19" fmla="*/ 6514878 h 6857999"/>
              <a:gd name="csX20" fmla="*/ 4166333 w 4849019"/>
              <a:gd name="csY20" fmla="*/ 6486317 h 6857999"/>
              <a:gd name="csX21" fmla="*/ 0 w 4849019"/>
              <a:gd name="csY21" fmla="*/ 0 h 6857999"/>
              <a:gd name="csX22" fmla="*/ 4849019 w 4849019"/>
              <a:gd name="csY22" fmla="*/ 0 h 6857999"/>
              <a:gd name="csX23" fmla="*/ 4849019 w 4849019"/>
              <a:gd name="csY23" fmla="*/ 6857999 h 6857999"/>
              <a:gd name="csX24" fmla="*/ 1072829 w 4849019"/>
              <a:gd name="csY24" fmla="*/ 6857999 h 6857999"/>
              <a:gd name="csX25" fmla="*/ 0 w 4849019"/>
              <a:gd name="csY25" fmla="*/ 6041930 h 6857999"/>
              <a:gd name="csX26" fmla="*/ 0 w 4849019"/>
              <a:gd name="csY26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0059 w 4849019"/>
              <a:gd name="csY15" fmla="*/ 6584351 h 6857999"/>
              <a:gd name="csX16" fmla="*/ 4182617 w 4849019"/>
              <a:gd name="csY16" fmla="*/ 6584351 h 6857999"/>
              <a:gd name="csX17" fmla="*/ 4182617 w 4849019"/>
              <a:gd name="csY17" fmla="*/ 6524995 h 6857999"/>
              <a:gd name="csX18" fmla="*/ 4181122 w 4849019"/>
              <a:gd name="csY18" fmla="*/ 6514878 h 6857999"/>
              <a:gd name="csX19" fmla="*/ 4166333 w 4849019"/>
              <a:gd name="csY19" fmla="*/ 6486317 h 6857999"/>
              <a:gd name="csX20" fmla="*/ 0 w 4849019"/>
              <a:gd name="csY20" fmla="*/ 0 h 6857999"/>
              <a:gd name="csX21" fmla="*/ 4849019 w 4849019"/>
              <a:gd name="csY21" fmla="*/ 0 h 6857999"/>
              <a:gd name="csX22" fmla="*/ 4849019 w 4849019"/>
              <a:gd name="csY22" fmla="*/ 6857999 h 6857999"/>
              <a:gd name="csX23" fmla="*/ 1072829 w 4849019"/>
              <a:gd name="csY23" fmla="*/ 6857999 h 6857999"/>
              <a:gd name="csX24" fmla="*/ 0 w 4849019"/>
              <a:gd name="csY24" fmla="*/ 6041930 h 6857999"/>
              <a:gd name="csX25" fmla="*/ 0 w 4849019"/>
              <a:gd name="csY25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82617 w 4849019"/>
              <a:gd name="csY15" fmla="*/ 6584351 h 6857999"/>
              <a:gd name="csX16" fmla="*/ 4182617 w 4849019"/>
              <a:gd name="csY16" fmla="*/ 6524995 h 6857999"/>
              <a:gd name="csX17" fmla="*/ 4181122 w 4849019"/>
              <a:gd name="csY17" fmla="*/ 6514878 h 6857999"/>
              <a:gd name="csX18" fmla="*/ 4166333 w 4849019"/>
              <a:gd name="csY18" fmla="*/ 6486317 h 6857999"/>
              <a:gd name="csX19" fmla="*/ 0 w 4849019"/>
              <a:gd name="csY19" fmla="*/ 0 h 6857999"/>
              <a:gd name="csX20" fmla="*/ 4849019 w 4849019"/>
              <a:gd name="csY20" fmla="*/ 0 h 6857999"/>
              <a:gd name="csX21" fmla="*/ 4849019 w 4849019"/>
              <a:gd name="csY21" fmla="*/ 6857999 h 6857999"/>
              <a:gd name="csX22" fmla="*/ 1072829 w 4849019"/>
              <a:gd name="csY22" fmla="*/ 6857999 h 6857999"/>
              <a:gd name="csX23" fmla="*/ 0 w 4849019"/>
              <a:gd name="csY23" fmla="*/ 6041930 h 6857999"/>
              <a:gd name="csX24" fmla="*/ 0 w 4849019"/>
              <a:gd name="csY24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82617 w 4849019"/>
              <a:gd name="csY15" fmla="*/ 6524995 h 6857999"/>
              <a:gd name="csX16" fmla="*/ 4181122 w 4849019"/>
              <a:gd name="csY16" fmla="*/ 6514878 h 6857999"/>
              <a:gd name="csX17" fmla="*/ 4166333 w 4849019"/>
              <a:gd name="csY17" fmla="*/ 6486317 h 6857999"/>
              <a:gd name="csX18" fmla="*/ 0 w 4849019"/>
              <a:gd name="csY18" fmla="*/ 0 h 6857999"/>
              <a:gd name="csX19" fmla="*/ 4849019 w 4849019"/>
              <a:gd name="csY19" fmla="*/ 0 h 6857999"/>
              <a:gd name="csX20" fmla="*/ 4849019 w 4849019"/>
              <a:gd name="csY20" fmla="*/ 6857999 h 6857999"/>
              <a:gd name="csX21" fmla="*/ 1072829 w 4849019"/>
              <a:gd name="csY21" fmla="*/ 6857999 h 6857999"/>
              <a:gd name="csX22" fmla="*/ 0 w 4849019"/>
              <a:gd name="csY22" fmla="*/ 6041930 h 6857999"/>
              <a:gd name="csX23" fmla="*/ 0 w 4849019"/>
              <a:gd name="csY23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63642 w 4849019"/>
              <a:gd name="csY15" fmla="*/ 6575426 h 6857999"/>
              <a:gd name="csX16" fmla="*/ 4182617 w 4849019"/>
              <a:gd name="csY16" fmla="*/ 6524995 h 6857999"/>
              <a:gd name="csX17" fmla="*/ 4181122 w 4849019"/>
              <a:gd name="csY17" fmla="*/ 6514878 h 6857999"/>
              <a:gd name="csX18" fmla="*/ 4166333 w 4849019"/>
              <a:gd name="csY18" fmla="*/ 6486317 h 6857999"/>
              <a:gd name="csX19" fmla="*/ 0 w 4849019"/>
              <a:gd name="csY19" fmla="*/ 0 h 6857999"/>
              <a:gd name="csX20" fmla="*/ 4849019 w 4849019"/>
              <a:gd name="csY20" fmla="*/ 0 h 6857999"/>
              <a:gd name="csX21" fmla="*/ 4849019 w 4849019"/>
              <a:gd name="csY21" fmla="*/ 6857999 h 6857999"/>
              <a:gd name="csX22" fmla="*/ 1072829 w 4849019"/>
              <a:gd name="csY22" fmla="*/ 6857999 h 6857999"/>
              <a:gd name="csX23" fmla="*/ 0 w 4849019"/>
              <a:gd name="csY23" fmla="*/ 6041930 h 6857999"/>
              <a:gd name="csX24" fmla="*/ 0 w 4849019"/>
              <a:gd name="csY24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58116 w 4849019"/>
              <a:gd name="csY14" fmla="*/ 6575723 h 6857999"/>
              <a:gd name="csX15" fmla="*/ 4182617 w 4849019"/>
              <a:gd name="csY15" fmla="*/ 6524995 h 6857999"/>
              <a:gd name="csX16" fmla="*/ 4181122 w 4849019"/>
              <a:gd name="csY16" fmla="*/ 6514878 h 6857999"/>
              <a:gd name="csX17" fmla="*/ 4166333 w 4849019"/>
              <a:gd name="csY17" fmla="*/ 6486317 h 6857999"/>
              <a:gd name="csX18" fmla="*/ 0 w 4849019"/>
              <a:gd name="csY18" fmla="*/ 0 h 6857999"/>
              <a:gd name="csX19" fmla="*/ 4849019 w 4849019"/>
              <a:gd name="csY19" fmla="*/ 0 h 6857999"/>
              <a:gd name="csX20" fmla="*/ 4849019 w 4849019"/>
              <a:gd name="csY20" fmla="*/ 6857999 h 6857999"/>
              <a:gd name="csX21" fmla="*/ 1072829 w 4849019"/>
              <a:gd name="csY21" fmla="*/ 6857999 h 6857999"/>
              <a:gd name="csX22" fmla="*/ 0 w 4849019"/>
              <a:gd name="csY22" fmla="*/ 6041930 h 6857999"/>
              <a:gd name="csX23" fmla="*/ 0 w 4849019"/>
              <a:gd name="csY23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66333 w 4849019"/>
              <a:gd name="csY13" fmla="*/ 6486317 h 6857999"/>
              <a:gd name="csX14" fmla="*/ 4182617 w 4849019"/>
              <a:gd name="csY14" fmla="*/ 6524995 h 6857999"/>
              <a:gd name="csX15" fmla="*/ 4181122 w 4849019"/>
              <a:gd name="csY15" fmla="*/ 6514878 h 6857999"/>
              <a:gd name="csX16" fmla="*/ 4166333 w 4849019"/>
              <a:gd name="csY16" fmla="*/ 6486317 h 6857999"/>
              <a:gd name="csX17" fmla="*/ 0 w 4849019"/>
              <a:gd name="csY17" fmla="*/ 0 h 6857999"/>
              <a:gd name="csX18" fmla="*/ 4849019 w 4849019"/>
              <a:gd name="csY18" fmla="*/ 0 h 6857999"/>
              <a:gd name="csX19" fmla="*/ 4849019 w 4849019"/>
              <a:gd name="csY19" fmla="*/ 6857999 h 6857999"/>
              <a:gd name="csX20" fmla="*/ 1072829 w 4849019"/>
              <a:gd name="csY20" fmla="*/ 6857999 h 6857999"/>
              <a:gd name="csX21" fmla="*/ 0 w 4849019"/>
              <a:gd name="csY21" fmla="*/ 6041930 h 6857999"/>
              <a:gd name="csX22" fmla="*/ 0 w 4849019"/>
              <a:gd name="csY22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4181122 w 4849019"/>
              <a:gd name="csY13" fmla="*/ 6514878 h 6857999"/>
              <a:gd name="csX14" fmla="*/ 4182617 w 4849019"/>
              <a:gd name="csY14" fmla="*/ 6524995 h 6857999"/>
              <a:gd name="csX15" fmla="*/ 4181122 w 4849019"/>
              <a:gd name="csY15" fmla="*/ 6514878 h 6857999"/>
              <a:gd name="csX16" fmla="*/ 0 w 4849019"/>
              <a:gd name="csY16" fmla="*/ 0 h 6857999"/>
              <a:gd name="csX17" fmla="*/ 4849019 w 4849019"/>
              <a:gd name="csY17" fmla="*/ 0 h 6857999"/>
              <a:gd name="csX18" fmla="*/ 4849019 w 4849019"/>
              <a:gd name="csY18" fmla="*/ 6857999 h 6857999"/>
              <a:gd name="csX19" fmla="*/ 1072829 w 4849019"/>
              <a:gd name="csY19" fmla="*/ 6857999 h 6857999"/>
              <a:gd name="csX20" fmla="*/ 0 w 4849019"/>
              <a:gd name="csY20" fmla="*/ 6041930 h 6857999"/>
              <a:gd name="csX21" fmla="*/ 0 w 4849019"/>
              <a:gd name="csY21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84202 h 6857999"/>
              <a:gd name="csX6" fmla="*/ 4231169 w 4849019"/>
              <a:gd name="csY6" fmla="*/ 6547607 h 6857999"/>
              <a:gd name="csX7" fmla="*/ 4269115 w 4849019"/>
              <a:gd name="csY7" fmla="*/ 6547607 h 6857999"/>
              <a:gd name="csX8" fmla="*/ 4269115 w 4849019"/>
              <a:gd name="csY8" fmla="*/ 6521125 h 6857999"/>
              <a:gd name="csX9" fmla="*/ 4231169 w 4849019"/>
              <a:gd name="csY9" fmla="*/ 6521125 h 6857999"/>
              <a:gd name="csX10" fmla="*/ 4231169 w 4849019"/>
              <a:gd name="csY10" fmla="*/ 6504913 h 6857999"/>
              <a:gd name="csX11" fmla="*/ 4278677 w 4849019"/>
              <a:gd name="csY11" fmla="*/ 6504913 h 6857999"/>
              <a:gd name="csX12" fmla="*/ 4196510 w 4849019"/>
              <a:gd name="csY12" fmla="*/ 6477541 h 6857999"/>
              <a:gd name="csX13" fmla="*/ 0 w 4849019"/>
              <a:gd name="csY13" fmla="*/ 0 h 6857999"/>
              <a:gd name="csX14" fmla="*/ 4849019 w 4849019"/>
              <a:gd name="csY14" fmla="*/ 0 h 6857999"/>
              <a:gd name="csX15" fmla="*/ 4849019 w 4849019"/>
              <a:gd name="csY15" fmla="*/ 6857999 h 6857999"/>
              <a:gd name="csX16" fmla="*/ 1072829 w 4849019"/>
              <a:gd name="csY16" fmla="*/ 6857999 h 6857999"/>
              <a:gd name="csX17" fmla="*/ 0 w 4849019"/>
              <a:gd name="csY17" fmla="*/ 6041930 h 6857999"/>
              <a:gd name="csX18" fmla="*/ 0 w 4849019"/>
              <a:gd name="csY18" fmla="*/ 0 h 6857999"/>
              <a:gd name="csX0" fmla="*/ 4301234 w 4849019"/>
              <a:gd name="csY0" fmla="*/ 6584351 h 6857999"/>
              <a:gd name="csX1" fmla="*/ 4267024 w 4849019"/>
              <a:gd name="csY1" fmla="*/ 6584351 h 6857999"/>
              <a:gd name="csX2" fmla="*/ 4301234 w 4849019"/>
              <a:gd name="csY2" fmla="*/ 6584351 h 6857999"/>
              <a:gd name="csX3" fmla="*/ 4196510 w 4849019"/>
              <a:gd name="csY3" fmla="*/ 6477541 h 6857999"/>
              <a:gd name="csX4" fmla="*/ 4196510 w 4849019"/>
              <a:gd name="csY4" fmla="*/ 6584202 h 6857999"/>
              <a:gd name="csX5" fmla="*/ 4231169 w 4849019"/>
              <a:gd name="csY5" fmla="*/ 6547607 h 6857999"/>
              <a:gd name="csX6" fmla="*/ 4269115 w 4849019"/>
              <a:gd name="csY6" fmla="*/ 6547607 h 6857999"/>
              <a:gd name="csX7" fmla="*/ 4269115 w 4849019"/>
              <a:gd name="csY7" fmla="*/ 6521125 h 6857999"/>
              <a:gd name="csX8" fmla="*/ 4231169 w 4849019"/>
              <a:gd name="csY8" fmla="*/ 6521125 h 6857999"/>
              <a:gd name="csX9" fmla="*/ 4231169 w 4849019"/>
              <a:gd name="csY9" fmla="*/ 6504913 h 6857999"/>
              <a:gd name="csX10" fmla="*/ 4278677 w 4849019"/>
              <a:gd name="csY10" fmla="*/ 6504913 h 6857999"/>
              <a:gd name="csX11" fmla="*/ 4196510 w 4849019"/>
              <a:gd name="csY11" fmla="*/ 6477541 h 6857999"/>
              <a:gd name="csX12" fmla="*/ 0 w 4849019"/>
              <a:gd name="csY12" fmla="*/ 0 h 6857999"/>
              <a:gd name="csX13" fmla="*/ 4849019 w 4849019"/>
              <a:gd name="csY13" fmla="*/ 0 h 6857999"/>
              <a:gd name="csX14" fmla="*/ 4849019 w 4849019"/>
              <a:gd name="csY14" fmla="*/ 6857999 h 6857999"/>
              <a:gd name="csX15" fmla="*/ 1072829 w 4849019"/>
              <a:gd name="csY15" fmla="*/ 6857999 h 6857999"/>
              <a:gd name="csX16" fmla="*/ 0 w 4849019"/>
              <a:gd name="csY16" fmla="*/ 6041930 h 6857999"/>
              <a:gd name="csX17" fmla="*/ 0 w 4849019"/>
              <a:gd name="csY17" fmla="*/ 0 h 6857999"/>
              <a:gd name="csX0" fmla="*/ 4196510 w 4849019"/>
              <a:gd name="csY0" fmla="*/ 6477541 h 6857999"/>
              <a:gd name="csX1" fmla="*/ 4196510 w 4849019"/>
              <a:gd name="csY1" fmla="*/ 6584202 h 6857999"/>
              <a:gd name="csX2" fmla="*/ 4231169 w 4849019"/>
              <a:gd name="csY2" fmla="*/ 6547607 h 6857999"/>
              <a:gd name="csX3" fmla="*/ 4269115 w 4849019"/>
              <a:gd name="csY3" fmla="*/ 6547607 h 6857999"/>
              <a:gd name="csX4" fmla="*/ 4269115 w 4849019"/>
              <a:gd name="csY4" fmla="*/ 6521125 h 6857999"/>
              <a:gd name="csX5" fmla="*/ 4231169 w 4849019"/>
              <a:gd name="csY5" fmla="*/ 6521125 h 6857999"/>
              <a:gd name="csX6" fmla="*/ 4231169 w 4849019"/>
              <a:gd name="csY6" fmla="*/ 6504913 h 6857999"/>
              <a:gd name="csX7" fmla="*/ 4278677 w 4849019"/>
              <a:gd name="csY7" fmla="*/ 6504913 h 6857999"/>
              <a:gd name="csX8" fmla="*/ 4196510 w 4849019"/>
              <a:gd name="csY8" fmla="*/ 6477541 h 6857999"/>
              <a:gd name="csX9" fmla="*/ 0 w 4849019"/>
              <a:gd name="csY9" fmla="*/ 0 h 6857999"/>
              <a:gd name="csX10" fmla="*/ 4849019 w 4849019"/>
              <a:gd name="csY10" fmla="*/ 0 h 6857999"/>
              <a:gd name="csX11" fmla="*/ 4849019 w 4849019"/>
              <a:gd name="csY11" fmla="*/ 6857999 h 6857999"/>
              <a:gd name="csX12" fmla="*/ 1072829 w 4849019"/>
              <a:gd name="csY12" fmla="*/ 6857999 h 6857999"/>
              <a:gd name="csX13" fmla="*/ 0 w 4849019"/>
              <a:gd name="csY13" fmla="*/ 6041930 h 6857999"/>
              <a:gd name="csX14" fmla="*/ 0 w 4849019"/>
              <a:gd name="csY14" fmla="*/ 0 h 6857999"/>
              <a:gd name="csX0" fmla="*/ 4196510 w 4849019"/>
              <a:gd name="csY0" fmla="*/ 6477541 h 6857999"/>
              <a:gd name="csX1" fmla="*/ 4196510 w 4849019"/>
              <a:gd name="csY1" fmla="*/ 6584202 h 6857999"/>
              <a:gd name="csX2" fmla="*/ 4231169 w 4849019"/>
              <a:gd name="csY2" fmla="*/ 6547607 h 6857999"/>
              <a:gd name="csX3" fmla="*/ 4269115 w 4849019"/>
              <a:gd name="csY3" fmla="*/ 6521125 h 6857999"/>
              <a:gd name="csX4" fmla="*/ 4231169 w 4849019"/>
              <a:gd name="csY4" fmla="*/ 6521125 h 6857999"/>
              <a:gd name="csX5" fmla="*/ 4231169 w 4849019"/>
              <a:gd name="csY5" fmla="*/ 6504913 h 6857999"/>
              <a:gd name="csX6" fmla="*/ 4278677 w 4849019"/>
              <a:gd name="csY6" fmla="*/ 6504913 h 6857999"/>
              <a:gd name="csX7" fmla="*/ 4196510 w 4849019"/>
              <a:gd name="csY7" fmla="*/ 6477541 h 6857999"/>
              <a:gd name="csX8" fmla="*/ 0 w 4849019"/>
              <a:gd name="csY8" fmla="*/ 0 h 6857999"/>
              <a:gd name="csX9" fmla="*/ 4849019 w 4849019"/>
              <a:gd name="csY9" fmla="*/ 0 h 6857999"/>
              <a:gd name="csX10" fmla="*/ 4849019 w 4849019"/>
              <a:gd name="csY10" fmla="*/ 6857999 h 6857999"/>
              <a:gd name="csX11" fmla="*/ 1072829 w 4849019"/>
              <a:gd name="csY11" fmla="*/ 6857999 h 6857999"/>
              <a:gd name="csX12" fmla="*/ 0 w 4849019"/>
              <a:gd name="csY12" fmla="*/ 6041930 h 6857999"/>
              <a:gd name="csX13" fmla="*/ 0 w 4849019"/>
              <a:gd name="csY13" fmla="*/ 0 h 6857999"/>
              <a:gd name="csX0" fmla="*/ 4196510 w 4849019"/>
              <a:gd name="csY0" fmla="*/ 6477541 h 6857999"/>
              <a:gd name="csX1" fmla="*/ 4196510 w 4849019"/>
              <a:gd name="csY1" fmla="*/ 6584202 h 6857999"/>
              <a:gd name="csX2" fmla="*/ 4231169 w 4849019"/>
              <a:gd name="csY2" fmla="*/ 6547607 h 6857999"/>
              <a:gd name="csX3" fmla="*/ 4269115 w 4849019"/>
              <a:gd name="csY3" fmla="*/ 6521125 h 6857999"/>
              <a:gd name="csX4" fmla="*/ 4231169 w 4849019"/>
              <a:gd name="csY4" fmla="*/ 6521125 h 6857999"/>
              <a:gd name="csX5" fmla="*/ 4278677 w 4849019"/>
              <a:gd name="csY5" fmla="*/ 6504913 h 6857999"/>
              <a:gd name="csX6" fmla="*/ 4196510 w 4849019"/>
              <a:gd name="csY6" fmla="*/ 6477541 h 6857999"/>
              <a:gd name="csX7" fmla="*/ 0 w 4849019"/>
              <a:gd name="csY7" fmla="*/ 0 h 6857999"/>
              <a:gd name="csX8" fmla="*/ 4849019 w 4849019"/>
              <a:gd name="csY8" fmla="*/ 0 h 6857999"/>
              <a:gd name="csX9" fmla="*/ 4849019 w 4849019"/>
              <a:gd name="csY9" fmla="*/ 6857999 h 6857999"/>
              <a:gd name="csX10" fmla="*/ 1072829 w 4849019"/>
              <a:gd name="csY10" fmla="*/ 6857999 h 6857999"/>
              <a:gd name="csX11" fmla="*/ 0 w 4849019"/>
              <a:gd name="csY11" fmla="*/ 6041930 h 6857999"/>
              <a:gd name="csX12" fmla="*/ 0 w 4849019"/>
              <a:gd name="csY12" fmla="*/ 0 h 6857999"/>
              <a:gd name="csX0" fmla="*/ 4196510 w 4849019"/>
              <a:gd name="csY0" fmla="*/ 6477541 h 6857999"/>
              <a:gd name="csX1" fmla="*/ 4196510 w 4849019"/>
              <a:gd name="csY1" fmla="*/ 6584202 h 6857999"/>
              <a:gd name="csX2" fmla="*/ 4231169 w 4849019"/>
              <a:gd name="csY2" fmla="*/ 6547607 h 6857999"/>
              <a:gd name="csX3" fmla="*/ 4269115 w 4849019"/>
              <a:gd name="csY3" fmla="*/ 6521125 h 6857999"/>
              <a:gd name="csX4" fmla="*/ 4278677 w 4849019"/>
              <a:gd name="csY4" fmla="*/ 6504913 h 6857999"/>
              <a:gd name="csX5" fmla="*/ 4196510 w 4849019"/>
              <a:gd name="csY5" fmla="*/ 6477541 h 6857999"/>
              <a:gd name="csX6" fmla="*/ 0 w 4849019"/>
              <a:gd name="csY6" fmla="*/ 0 h 6857999"/>
              <a:gd name="csX7" fmla="*/ 4849019 w 4849019"/>
              <a:gd name="csY7" fmla="*/ 0 h 6857999"/>
              <a:gd name="csX8" fmla="*/ 4849019 w 4849019"/>
              <a:gd name="csY8" fmla="*/ 6857999 h 6857999"/>
              <a:gd name="csX9" fmla="*/ 1072829 w 4849019"/>
              <a:gd name="csY9" fmla="*/ 6857999 h 6857999"/>
              <a:gd name="csX10" fmla="*/ 0 w 4849019"/>
              <a:gd name="csY10" fmla="*/ 6041930 h 6857999"/>
              <a:gd name="csX11" fmla="*/ 0 w 4849019"/>
              <a:gd name="csY11" fmla="*/ 0 h 6857999"/>
              <a:gd name="csX0" fmla="*/ 4196510 w 4849019"/>
              <a:gd name="csY0" fmla="*/ 6477541 h 6857999"/>
              <a:gd name="csX1" fmla="*/ 4196510 w 4849019"/>
              <a:gd name="csY1" fmla="*/ 6584202 h 6857999"/>
              <a:gd name="csX2" fmla="*/ 4269115 w 4849019"/>
              <a:gd name="csY2" fmla="*/ 6521125 h 6857999"/>
              <a:gd name="csX3" fmla="*/ 4278677 w 4849019"/>
              <a:gd name="csY3" fmla="*/ 6504913 h 6857999"/>
              <a:gd name="csX4" fmla="*/ 4196510 w 4849019"/>
              <a:gd name="csY4" fmla="*/ 6477541 h 6857999"/>
              <a:gd name="csX5" fmla="*/ 0 w 4849019"/>
              <a:gd name="csY5" fmla="*/ 0 h 6857999"/>
              <a:gd name="csX6" fmla="*/ 4849019 w 4849019"/>
              <a:gd name="csY6" fmla="*/ 0 h 6857999"/>
              <a:gd name="csX7" fmla="*/ 4849019 w 4849019"/>
              <a:gd name="csY7" fmla="*/ 6857999 h 6857999"/>
              <a:gd name="csX8" fmla="*/ 1072829 w 4849019"/>
              <a:gd name="csY8" fmla="*/ 6857999 h 6857999"/>
              <a:gd name="csX9" fmla="*/ 0 w 4849019"/>
              <a:gd name="csY9" fmla="*/ 6041930 h 6857999"/>
              <a:gd name="csX10" fmla="*/ 0 w 4849019"/>
              <a:gd name="csY10" fmla="*/ 0 h 6857999"/>
              <a:gd name="csX0" fmla="*/ 4196510 w 4849019"/>
              <a:gd name="csY0" fmla="*/ 6477541 h 6857999"/>
              <a:gd name="csX1" fmla="*/ 4269115 w 4849019"/>
              <a:gd name="csY1" fmla="*/ 6521125 h 6857999"/>
              <a:gd name="csX2" fmla="*/ 4278677 w 4849019"/>
              <a:gd name="csY2" fmla="*/ 6504913 h 6857999"/>
              <a:gd name="csX3" fmla="*/ 4196510 w 4849019"/>
              <a:gd name="csY3" fmla="*/ 6477541 h 6857999"/>
              <a:gd name="csX4" fmla="*/ 0 w 4849019"/>
              <a:gd name="csY4" fmla="*/ 0 h 6857999"/>
              <a:gd name="csX5" fmla="*/ 4849019 w 4849019"/>
              <a:gd name="csY5" fmla="*/ 0 h 6857999"/>
              <a:gd name="csX6" fmla="*/ 4849019 w 4849019"/>
              <a:gd name="csY6" fmla="*/ 6857999 h 6857999"/>
              <a:gd name="csX7" fmla="*/ 1072829 w 4849019"/>
              <a:gd name="csY7" fmla="*/ 6857999 h 6857999"/>
              <a:gd name="csX8" fmla="*/ 0 w 4849019"/>
              <a:gd name="csY8" fmla="*/ 6041930 h 6857999"/>
              <a:gd name="csX9" fmla="*/ 0 w 4849019"/>
              <a:gd name="csY9" fmla="*/ 0 h 6857999"/>
              <a:gd name="csX0" fmla="*/ 4196510 w 4849019"/>
              <a:gd name="csY0" fmla="*/ 6477541 h 6857999"/>
              <a:gd name="csX1" fmla="*/ 4278677 w 4849019"/>
              <a:gd name="csY1" fmla="*/ 6504913 h 6857999"/>
              <a:gd name="csX2" fmla="*/ 4196510 w 4849019"/>
              <a:gd name="csY2" fmla="*/ 6477541 h 6857999"/>
              <a:gd name="csX3" fmla="*/ 0 w 4849019"/>
              <a:gd name="csY3" fmla="*/ 0 h 6857999"/>
              <a:gd name="csX4" fmla="*/ 4849019 w 4849019"/>
              <a:gd name="csY4" fmla="*/ 0 h 6857999"/>
              <a:gd name="csX5" fmla="*/ 4849019 w 4849019"/>
              <a:gd name="csY5" fmla="*/ 6857999 h 6857999"/>
              <a:gd name="csX6" fmla="*/ 1072829 w 4849019"/>
              <a:gd name="csY6" fmla="*/ 6857999 h 6857999"/>
              <a:gd name="csX7" fmla="*/ 0 w 4849019"/>
              <a:gd name="csY7" fmla="*/ 6041930 h 6857999"/>
              <a:gd name="csX8" fmla="*/ 0 w 4849019"/>
              <a:gd name="csY8" fmla="*/ 0 h 6857999"/>
              <a:gd name="csX0" fmla="*/ 0 w 4849019"/>
              <a:gd name="csY0" fmla="*/ 0 h 6857999"/>
              <a:gd name="csX1" fmla="*/ 4849019 w 4849019"/>
              <a:gd name="csY1" fmla="*/ 0 h 6857999"/>
              <a:gd name="csX2" fmla="*/ 4849019 w 4849019"/>
              <a:gd name="csY2" fmla="*/ 6857999 h 6857999"/>
              <a:gd name="csX3" fmla="*/ 1072829 w 4849019"/>
              <a:gd name="csY3" fmla="*/ 6857999 h 6857999"/>
              <a:gd name="csX4" fmla="*/ 0 w 4849019"/>
              <a:gd name="csY4" fmla="*/ 6041930 h 6857999"/>
              <a:gd name="csX5" fmla="*/ 0 w 4849019"/>
              <a:gd name="csY5" fmla="*/ 0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849019" h="6857999">
                <a:moveTo>
                  <a:pt x="0" y="0"/>
                </a:moveTo>
                <a:lnTo>
                  <a:pt x="4849019" y="0"/>
                </a:lnTo>
                <a:lnTo>
                  <a:pt x="4849019" y="6857999"/>
                </a:lnTo>
                <a:lnTo>
                  <a:pt x="1072829" y="6857999"/>
                </a:lnTo>
                <a:lnTo>
                  <a:pt x="0" y="60419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990142"/>
            <a:ext cx="5424690" cy="3835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9091" y="2105830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1362962"/>
            <a:ext cx="6123875" cy="3693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8" y="465241"/>
            <a:ext cx="6236534" cy="978729"/>
          </a:xfrm>
        </p:spPr>
        <p:txBody>
          <a:bodyPr wrap="square" anchor="t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26B568C1-3012-ECE3-D4B3-F1F091254B93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90FDF3A0-5702-B2B0-B0E0-1555116C8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4BBCE8DA-896D-8D3D-322A-854A61FB7464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3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837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21" y="2204113"/>
            <a:ext cx="4915612" cy="3621651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0723" y="2204113"/>
            <a:ext cx="4915612" cy="3621651"/>
          </a:xfr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216" y="1683868"/>
            <a:ext cx="4915611" cy="400110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20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723" y="1683868"/>
            <a:ext cx="4915612" cy="400110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20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C33936E0-B10A-287E-257B-A6CDFCFBDAF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riangle 8">
            <a:extLst>
              <a:ext uri="{FF2B5EF4-FFF2-40B4-BE49-F238E27FC236}">
                <a16:creationId xmlns:a16="http://schemas.microsoft.com/office/drawing/2014/main" id="{C26B7CBC-94BB-ADAA-3E93-3D061A260CC4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8CA5C858-C8B1-F0C2-995C-6D18972D8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7" name="Triangle 7">
            <a:extLst>
              <a:ext uri="{FF2B5EF4-FFF2-40B4-BE49-F238E27FC236}">
                <a16:creationId xmlns:a16="http://schemas.microsoft.com/office/drawing/2014/main" id="{8BEE78BE-C847-F86F-7D64-6D61693B735D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7904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21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0654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216" y="1683868"/>
            <a:ext cx="3205679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654" y="1683868"/>
            <a:ext cx="3205680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B6A79B2-C6AE-58A7-DD4A-3D34EE7D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0181" y="2204113"/>
            <a:ext cx="3205680" cy="3621651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6261D4C0-2936-DFE0-CDE3-C693CB08B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0181" y="1683868"/>
            <a:ext cx="3205680" cy="369332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20A97D46-3418-7E3A-70BB-79049A7CE4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riangle 8">
            <a:extLst>
              <a:ext uri="{FF2B5EF4-FFF2-40B4-BE49-F238E27FC236}">
                <a16:creationId xmlns:a16="http://schemas.microsoft.com/office/drawing/2014/main" id="{38D11F0C-B1CB-7A0A-49BD-FFBC2DF1D9F2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7016F172-C6C9-9B3D-2FD3-73BB122D6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9" name="Triangle 7">
            <a:extLst>
              <a:ext uri="{FF2B5EF4-FFF2-40B4-BE49-F238E27FC236}">
                <a16:creationId xmlns:a16="http://schemas.microsoft.com/office/drawing/2014/main" id="{7A35CB94-3B59-ABC7-56DB-130491B64368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232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Sub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20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0315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216" y="1683868"/>
            <a:ext cx="2376028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0315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B6A79B2-C6AE-58A7-DD4A-3D34EE7D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918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6261D4C0-2936-DFE0-CDE3-C693CB08B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6915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97F42C2-0635-2A4A-6632-E14C826E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8616" y="2204113"/>
            <a:ext cx="2376029" cy="3621651"/>
          </a:xfr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F816A3D5-EF24-FB1A-8FFB-E894B35EB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8615" y="1683868"/>
            <a:ext cx="23760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30" name="Straight Connector 27">
            <a:extLst>
              <a:ext uri="{FF2B5EF4-FFF2-40B4-BE49-F238E27FC236}">
                <a16:creationId xmlns:a16="http://schemas.microsoft.com/office/drawing/2014/main" id="{83D45419-A9B3-E211-2F64-57F0DFE572F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riangle 8">
            <a:extLst>
              <a:ext uri="{FF2B5EF4-FFF2-40B4-BE49-F238E27FC236}">
                <a16:creationId xmlns:a16="http://schemas.microsoft.com/office/drawing/2014/main" id="{9CF212C8-0DB3-994D-E0B2-C6571852E1AF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B8BFC708-3BFE-22EE-3C14-E9E3021968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26" name="Triangle 7">
            <a:extLst>
              <a:ext uri="{FF2B5EF4-FFF2-40B4-BE49-F238E27FC236}">
                <a16:creationId xmlns:a16="http://schemas.microsoft.com/office/drawing/2014/main" id="{228D5E1F-8DAC-41DD-C29E-9DC9CCC06B75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749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71474C67-ACE8-E416-8872-63753DACB362}"/>
              </a:ext>
            </a:extLst>
          </p:cNvPr>
          <p:cNvGrpSpPr/>
          <p:nvPr userDrawn="1"/>
        </p:nvGrpSpPr>
        <p:grpSpPr>
          <a:xfrm>
            <a:off x="296479" y="573720"/>
            <a:ext cx="3310039" cy="3394057"/>
            <a:chOff x="1823206" y="538945"/>
            <a:chExt cx="3310039" cy="3394057"/>
          </a:xfrm>
        </p:grpSpPr>
        <p:sp>
          <p:nvSpPr>
            <p:cNvPr id="3" name="Rechthoek 13">
              <a:extLst>
                <a:ext uri="{FF2B5EF4-FFF2-40B4-BE49-F238E27FC236}">
                  <a16:creationId xmlns:a16="http://schemas.microsoft.com/office/drawing/2014/main" id="{F383121F-D477-F400-20DF-03284DF2C5F3}"/>
                </a:ext>
              </a:extLst>
            </p:cNvPr>
            <p:cNvSpPr/>
            <p:nvPr userDrawn="1"/>
          </p:nvSpPr>
          <p:spPr>
            <a:xfrm>
              <a:off x="1823206" y="538945"/>
              <a:ext cx="3310039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INSERT/FORMAT </a:t>
              </a:r>
              <a:r>
                <a:rPr lang="en-GB" sz="1100" b="1" i="0" cap="all" baseline="0" noProof="0" dirty="0" err="1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</a:t>
              </a:r>
              <a:endParaRPr lang="en-GB" sz="1100" b="1" i="0" cap="all" baseline="0" noProof="0" dirty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4" name="Ovaal 14">
              <a:extLst>
                <a:ext uri="{FF2B5EF4-FFF2-40B4-BE49-F238E27FC236}">
                  <a16:creationId xmlns:a16="http://schemas.microsoft.com/office/drawing/2014/main" id="{FA3F9459-7ECC-3819-7BC7-994B974FC1B5}"/>
                </a:ext>
              </a:extLst>
            </p:cNvPr>
            <p:cNvSpPr/>
            <p:nvPr userDrawn="1"/>
          </p:nvSpPr>
          <p:spPr>
            <a:xfrm>
              <a:off x="2005784" y="10042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5" name="Rechthoek 15">
              <a:extLst>
                <a:ext uri="{FF2B5EF4-FFF2-40B4-BE49-F238E27FC236}">
                  <a16:creationId xmlns:a16="http://schemas.microsoft.com/office/drawing/2014/main" id="{B3A561B2-AAEC-B347-6CE7-5DE6D19F78B1}"/>
                </a:ext>
              </a:extLst>
            </p:cNvPr>
            <p:cNvSpPr/>
            <p:nvPr userDrawn="1"/>
          </p:nvSpPr>
          <p:spPr>
            <a:xfrm>
              <a:off x="2289956" y="1004268"/>
              <a:ext cx="283137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If necessary, delete the existing table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 Click on the icon to insert a new table (</a:t>
              </a:r>
              <a:r>
                <a:rPr kumimoji="0" lang="en-GB" sz="100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).</a:t>
              </a:r>
            </a:p>
          </p:txBody>
        </p:sp>
        <p:sp>
          <p:nvSpPr>
            <p:cNvPr id="6" name="Ovaal 16">
              <a:extLst>
                <a:ext uri="{FF2B5EF4-FFF2-40B4-BE49-F238E27FC236}">
                  <a16:creationId xmlns:a16="http://schemas.microsoft.com/office/drawing/2014/main" id="{96BBDE81-3136-AC35-B91D-C4ECE6DCEB57}"/>
                </a:ext>
              </a:extLst>
            </p:cNvPr>
            <p:cNvSpPr/>
            <p:nvPr userDrawn="1"/>
          </p:nvSpPr>
          <p:spPr>
            <a:xfrm>
              <a:off x="2005784" y="20632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2</a:t>
              </a:r>
            </a:p>
          </p:txBody>
        </p:sp>
        <p:sp>
          <p:nvSpPr>
            <p:cNvPr id="7" name="Rechthoek 17">
              <a:extLst>
                <a:ext uri="{FF2B5EF4-FFF2-40B4-BE49-F238E27FC236}">
                  <a16:creationId xmlns:a16="http://schemas.microsoft.com/office/drawing/2014/main" id="{B6435EF8-6358-64E8-92CB-26875C75FB41}"/>
                </a:ext>
              </a:extLst>
            </p:cNvPr>
            <p:cNvSpPr/>
            <p:nvPr userDrawn="1"/>
          </p:nvSpPr>
          <p:spPr>
            <a:xfrm>
              <a:off x="2289956" y="2063230"/>
              <a:ext cx="2837357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Select the desired table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8" name="Groep 18">
              <a:extLst>
                <a:ext uri="{FF2B5EF4-FFF2-40B4-BE49-F238E27FC236}">
                  <a16:creationId xmlns:a16="http://schemas.microsoft.com/office/drawing/2014/main" id="{5BC39839-4B18-C410-A188-AC5670F7065C}"/>
                </a:ext>
              </a:extLst>
            </p:cNvPr>
            <p:cNvGrpSpPr/>
            <p:nvPr userDrawn="1"/>
          </p:nvGrpSpPr>
          <p:grpSpPr>
            <a:xfrm>
              <a:off x="2298052" y="2325023"/>
              <a:ext cx="825500" cy="209550"/>
              <a:chOff x="13504624" y="2482850"/>
              <a:chExt cx="825500" cy="209550"/>
            </a:xfrm>
          </p:grpSpPr>
          <p:sp>
            <p:nvSpPr>
              <p:cNvPr id="26" name="Rechthoek 36">
                <a:extLst>
                  <a:ext uri="{FF2B5EF4-FFF2-40B4-BE49-F238E27FC236}">
                    <a16:creationId xmlns:a16="http://schemas.microsoft.com/office/drawing/2014/main" id="{AD064BCF-9B8E-CFFD-6960-23C9E08B4B0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Insert</a:t>
                </a:r>
                <a:endParaRPr lang="en-GB" sz="9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cxnSp>
            <p:nvCxnSpPr>
              <p:cNvPr id="27" name="Rechte verbindingslijn 37">
                <a:extLst>
                  <a:ext uri="{FF2B5EF4-FFF2-40B4-BE49-F238E27FC236}">
                    <a16:creationId xmlns:a16="http://schemas.microsoft.com/office/drawing/2014/main" id="{8ED81785-ED56-0068-9B04-5BE378501C9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8" name="Gelijkbenige driehoek 56">
                <a:extLst>
                  <a:ext uri="{FF2B5EF4-FFF2-40B4-BE49-F238E27FC236}">
                    <a16:creationId xmlns:a16="http://schemas.microsoft.com/office/drawing/2014/main" id="{842D9FF2-3018-CD84-CDA4-E51572102BD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sp>
          <p:nvSpPr>
            <p:cNvPr id="9" name="Ovaal 19">
              <a:extLst>
                <a:ext uri="{FF2B5EF4-FFF2-40B4-BE49-F238E27FC236}">
                  <a16:creationId xmlns:a16="http://schemas.microsoft.com/office/drawing/2014/main" id="{079C79A1-1C2B-C9EE-9101-ED75C353D2D5}"/>
                </a:ext>
              </a:extLst>
            </p:cNvPr>
            <p:cNvSpPr/>
            <p:nvPr userDrawn="1"/>
          </p:nvSpPr>
          <p:spPr>
            <a:xfrm>
              <a:off x="2005784" y="271463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3</a:t>
              </a:r>
            </a:p>
          </p:txBody>
        </p:sp>
        <p:sp>
          <p:nvSpPr>
            <p:cNvPr id="10" name="Rechthoek 20">
              <a:extLst>
                <a:ext uri="{FF2B5EF4-FFF2-40B4-BE49-F238E27FC236}">
                  <a16:creationId xmlns:a16="http://schemas.microsoft.com/office/drawing/2014/main" id="{3833F01A-9206-ED89-C157-A64F31EF83CB}"/>
                </a:ext>
              </a:extLst>
            </p:cNvPr>
            <p:cNvSpPr/>
            <p:nvPr/>
          </p:nvSpPr>
          <p:spPr>
            <a:xfrm>
              <a:off x="2295932" y="2714633"/>
              <a:ext cx="2831381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Change the table layout by clicking on the table elements that you wish to change and navigating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 Layout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or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Table Design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tab.</a:t>
              </a:r>
            </a:p>
          </p:txBody>
        </p:sp>
        <p:grpSp>
          <p:nvGrpSpPr>
            <p:cNvPr id="11" name="Groep 21">
              <a:extLst>
                <a:ext uri="{FF2B5EF4-FFF2-40B4-BE49-F238E27FC236}">
                  <a16:creationId xmlns:a16="http://schemas.microsoft.com/office/drawing/2014/main" id="{29213923-378A-ABBC-FE35-4AC578B36781}"/>
                </a:ext>
              </a:extLst>
            </p:cNvPr>
            <p:cNvGrpSpPr/>
            <p:nvPr userDrawn="1"/>
          </p:nvGrpSpPr>
          <p:grpSpPr>
            <a:xfrm>
              <a:off x="2298052" y="1532774"/>
              <a:ext cx="426684" cy="356478"/>
              <a:chOff x="-3261070" y="3620931"/>
              <a:chExt cx="143928" cy="118477"/>
            </a:xfrm>
          </p:grpSpPr>
          <p:sp>
            <p:nvSpPr>
              <p:cNvPr id="12" name="Rechthoek 22">
                <a:extLst>
                  <a:ext uri="{FF2B5EF4-FFF2-40B4-BE49-F238E27FC236}">
                    <a16:creationId xmlns:a16="http://schemas.microsoft.com/office/drawing/2014/main" id="{8C3EC6BF-1E0B-4D04-EC90-E8E41C9F2FC4}"/>
                  </a:ext>
                </a:extLst>
              </p:cNvPr>
              <p:cNvSpPr/>
              <p:nvPr userDrawn="1"/>
            </p:nvSpPr>
            <p:spPr>
              <a:xfrm>
                <a:off x="-3261070" y="3643881"/>
                <a:ext cx="142985" cy="952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grpSp>
            <p:nvGrpSpPr>
              <p:cNvPr id="13" name="Groep 23">
                <a:extLst>
                  <a:ext uri="{FF2B5EF4-FFF2-40B4-BE49-F238E27FC236}">
                    <a16:creationId xmlns:a16="http://schemas.microsoft.com/office/drawing/2014/main" id="{755B4393-1046-36ED-DC2A-508937C192CC}"/>
                  </a:ext>
                </a:extLst>
              </p:cNvPr>
              <p:cNvGrpSpPr/>
              <p:nvPr userDrawn="1"/>
            </p:nvGrpSpPr>
            <p:grpSpPr>
              <a:xfrm>
                <a:off x="-3261070" y="3622063"/>
                <a:ext cx="141113" cy="117345"/>
                <a:chOff x="1094874" y="-878306"/>
                <a:chExt cx="867364" cy="613611"/>
              </a:xfrm>
            </p:grpSpPr>
            <p:cxnSp>
              <p:nvCxnSpPr>
                <p:cNvPr id="19" name="Rechte verbindingslijn 29">
                  <a:extLst>
                    <a:ext uri="{FF2B5EF4-FFF2-40B4-BE49-F238E27FC236}">
                      <a16:creationId xmlns:a16="http://schemas.microsoft.com/office/drawing/2014/main" id="{D64992DE-A887-D126-8429-9FC7C3222C7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94874" y="-878305"/>
                  <a:ext cx="0" cy="613610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echte verbindingslijn 30">
                  <a:extLst>
                    <a:ext uri="{FF2B5EF4-FFF2-40B4-BE49-F238E27FC236}">
                      <a16:creationId xmlns:a16="http://schemas.microsoft.com/office/drawing/2014/main" id="{3FD292FE-0EF8-D778-C7B9-6875B565468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962238" y="-878306"/>
                  <a:ext cx="0" cy="613611"/>
                </a:xfrm>
                <a:prstGeom prst="line">
                  <a:avLst/>
                </a:prstGeom>
                <a:ln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ep 31">
                  <a:extLst>
                    <a:ext uri="{FF2B5EF4-FFF2-40B4-BE49-F238E27FC236}">
                      <a16:creationId xmlns:a16="http://schemas.microsoft.com/office/drawing/2014/main" id="{B9AD93BC-FCA6-9070-E334-F208BDB04819}"/>
                    </a:ext>
                  </a:extLst>
                </p:cNvPr>
                <p:cNvGrpSpPr/>
                <p:nvPr userDrawn="1"/>
              </p:nvGrpSpPr>
              <p:grpSpPr>
                <a:xfrm>
                  <a:off x="1270535" y="-878306"/>
                  <a:ext cx="526983" cy="613611"/>
                  <a:chOff x="1270535" y="-745959"/>
                  <a:chExt cx="526983" cy="481264"/>
                </a:xfrm>
              </p:grpSpPr>
              <p:cxnSp>
                <p:nvCxnSpPr>
                  <p:cNvPr id="22" name="Rechte verbindingslijn 32">
                    <a:extLst>
                      <a:ext uri="{FF2B5EF4-FFF2-40B4-BE49-F238E27FC236}">
                        <a16:creationId xmlns:a16="http://schemas.microsoft.com/office/drawing/2014/main" id="{204738C0-4924-3515-E0B0-B75D15E9971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446196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Rechte verbindingslijn 33">
                    <a:extLst>
                      <a:ext uri="{FF2B5EF4-FFF2-40B4-BE49-F238E27FC236}">
                        <a16:creationId xmlns:a16="http://schemas.microsoft.com/office/drawing/2014/main" id="{EDF95495-833B-A57A-5D65-CEF2CB57FF7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270535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Rechte verbindingslijn 34">
                    <a:extLst>
                      <a:ext uri="{FF2B5EF4-FFF2-40B4-BE49-F238E27FC236}">
                        <a16:creationId xmlns:a16="http://schemas.microsoft.com/office/drawing/2014/main" id="{73F996CC-8EC2-CD74-AAC2-AE5F798090A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621857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echte verbindingslijn 35">
                    <a:extLst>
                      <a:ext uri="{FF2B5EF4-FFF2-40B4-BE49-F238E27FC236}">
                        <a16:creationId xmlns:a16="http://schemas.microsoft.com/office/drawing/2014/main" id="{C036C979-B970-D1FA-4362-927E6642362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797518" y="-745959"/>
                    <a:ext cx="0" cy="481264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" name="Rechte verbindingslijn 24">
                <a:extLst>
                  <a:ext uri="{FF2B5EF4-FFF2-40B4-BE49-F238E27FC236}">
                    <a16:creationId xmlns:a16="http://schemas.microsoft.com/office/drawing/2014/main" id="{792CB51D-63D1-0F20-5633-47A7CC138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0471" y="3739408"/>
                <a:ext cx="143329" cy="0"/>
              </a:xfrm>
              <a:prstGeom prst="line">
                <a:avLst/>
              </a:prstGeom>
              <a:ln w="6350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25">
                <a:extLst>
                  <a:ext uri="{FF2B5EF4-FFF2-40B4-BE49-F238E27FC236}">
                    <a16:creationId xmlns:a16="http://schemas.microsoft.com/office/drawing/2014/main" id="{A2515274-3F5C-C478-230F-C2504B77C9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713352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26">
                <a:extLst>
                  <a:ext uri="{FF2B5EF4-FFF2-40B4-BE49-F238E27FC236}">
                    <a16:creationId xmlns:a16="http://schemas.microsoft.com/office/drawing/2014/main" id="{C8E1546B-5D22-893D-C4E1-401E52DCA3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89677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27">
                <a:extLst>
                  <a:ext uri="{FF2B5EF4-FFF2-40B4-BE49-F238E27FC236}">
                    <a16:creationId xmlns:a16="http://schemas.microsoft.com/office/drawing/2014/main" id="{B238AC62-F8C3-D053-D5F4-29E4C50832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3261070" y="3663621"/>
                <a:ext cx="142893" cy="0"/>
              </a:xfrm>
              <a:prstGeom prst="line">
                <a:avLst/>
              </a:prstGeom>
              <a:ln w="3175">
                <a:solidFill>
                  <a:srgbClr val="818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hthoek 28">
                <a:extLst>
                  <a:ext uri="{FF2B5EF4-FFF2-40B4-BE49-F238E27FC236}">
                    <a16:creationId xmlns:a16="http://schemas.microsoft.com/office/drawing/2014/main" id="{DFFA00E7-F31A-7F64-D3BC-30FC8D069E6C}"/>
                  </a:ext>
                </a:extLst>
              </p:cNvPr>
              <p:cNvSpPr/>
              <p:nvPr userDrawn="1"/>
            </p:nvSpPr>
            <p:spPr>
              <a:xfrm>
                <a:off x="-3261070" y="3620931"/>
                <a:ext cx="142893" cy="24910"/>
              </a:xfrm>
              <a:prstGeom prst="rect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6AD0891-9193-FA04-D922-6274D7D290DE}"/>
              </a:ext>
            </a:extLst>
          </p:cNvPr>
          <p:cNvGrpSpPr/>
          <p:nvPr userDrawn="1"/>
        </p:nvGrpSpPr>
        <p:grpSpPr>
          <a:xfrm>
            <a:off x="4205198" y="573720"/>
            <a:ext cx="3431481" cy="4488481"/>
            <a:chOff x="4355655" y="538945"/>
            <a:chExt cx="3431481" cy="4488481"/>
          </a:xfrm>
        </p:grpSpPr>
        <p:sp>
          <p:nvSpPr>
            <p:cNvPr id="31" name="Rechthoek 15">
              <a:extLst>
                <a:ext uri="{FF2B5EF4-FFF2-40B4-BE49-F238E27FC236}">
                  <a16:creationId xmlns:a16="http://schemas.microsoft.com/office/drawing/2014/main" id="{4F7331D1-059B-8FFE-EE3C-176FCBF03797}"/>
                </a:ext>
              </a:extLst>
            </p:cNvPr>
            <p:cNvSpPr/>
            <p:nvPr userDrawn="1"/>
          </p:nvSpPr>
          <p:spPr>
            <a:xfrm>
              <a:off x="4355655" y="3274826"/>
              <a:ext cx="3425847" cy="1752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EDIT CHART data</a:t>
              </a:r>
            </a:p>
          </p:txBody>
        </p:sp>
        <p:sp>
          <p:nvSpPr>
            <p:cNvPr id="32" name="Ovaal 16">
              <a:extLst>
                <a:ext uri="{FF2B5EF4-FFF2-40B4-BE49-F238E27FC236}">
                  <a16:creationId xmlns:a16="http://schemas.microsoft.com/office/drawing/2014/main" id="{A446ECCA-327C-6734-9640-C7487A46790F}"/>
                </a:ext>
              </a:extLst>
            </p:cNvPr>
            <p:cNvSpPr/>
            <p:nvPr userDrawn="1"/>
          </p:nvSpPr>
          <p:spPr>
            <a:xfrm>
              <a:off x="4538233" y="3739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33" name="Rechthoek 17">
              <a:extLst>
                <a:ext uri="{FF2B5EF4-FFF2-40B4-BE49-F238E27FC236}">
                  <a16:creationId xmlns:a16="http://schemas.microsoft.com/office/drawing/2014/main" id="{68F6FA49-DB0E-9A33-AB8F-CA21D249F0DF}"/>
                </a:ext>
              </a:extLst>
            </p:cNvPr>
            <p:cNvSpPr/>
            <p:nvPr userDrawn="1"/>
          </p:nvSpPr>
          <p:spPr>
            <a:xfrm>
              <a:off x="4822405" y="3739425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Right click on the chart and select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Edit Data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34" name="Groep 18">
              <a:extLst>
                <a:ext uri="{FF2B5EF4-FFF2-40B4-BE49-F238E27FC236}">
                  <a16:creationId xmlns:a16="http://schemas.microsoft.com/office/drawing/2014/main" id="{4BA79200-086A-312B-A158-1F6FB2BB70DC}"/>
                </a:ext>
              </a:extLst>
            </p:cNvPr>
            <p:cNvGrpSpPr/>
            <p:nvPr userDrawn="1"/>
          </p:nvGrpSpPr>
          <p:grpSpPr>
            <a:xfrm>
              <a:off x="4826999" y="4179217"/>
              <a:ext cx="1495189" cy="563933"/>
              <a:chOff x="-3314821" y="3310415"/>
              <a:chExt cx="1495189" cy="563933"/>
            </a:xfrm>
          </p:grpSpPr>
          <p:sp>
            <p:nvSpPr>
              <p:cNvPr id="50" name="Rechthoek 34">
                <a:extLst>
                  <a:ext uri="{FF2B5EF4-FFF2-40B4-BE49-F238E27FC236}">
                    <a16:creationId xmlns:a16="http://schemas.microsoft.com/office/drawing/2014/main" id="{ABDCB1EC-C733-43F2-0A9F-3E2CA6CD7428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51" name="Rechthoek 35">
                <a:extLst>
                  <a:ext uri="{FF2B5EF4-FFF2-40B4-BE49-F238E27FC236}">
                    <a16:creationId xmlns:a16="http://schemas.microsoft.com/office/drawing/2014/main" id="{86C832D9-791F-8A95-4912-AA73EE27561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  <p:sp>
            <p:nvSpPr>
              <p:cNvPr id="52" name="Tekstvak 36">
                <a:extLst>
                  <a:ext uri="{FF2B5EF4-FFF2-40B4-BE49-F238E27FC236}">
                    <a16:creationId xmlns:a16="http://schemas.microsoft.com/office/drawing/2014/main" id="{F46C70C3-D182-0C01-0BC5-5B1C0A5703F3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Change </a:t>
                </a:r>
                <a:r>
                  <a:rPr lang="en-GB" sz="800"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C</a:t>
                </a: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hart </a:t>
                </a:r>
                <a:r>
                  <a:rPr lang="en-GB" sz="800"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T</a:t>
                </a:r>
                <a:r>
                  <a:rPr lang="en-GB" sz="800" b="0" kern="120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ype</a:t>
                </a:r>
              </a:p>
            </p:txBody>
          </p:sp>
          <p:sp>
            <p:nvSpPr>
              <p:cNvPr id="53" name="Tekstvak 37">
                <a:extLst>
                  <a:ext uri="{FF2B5EF4-FFF2-40B4-BE49-F238E27FC236}">
                    <a16:creationId xmlns:a16="http://schemas.microsoft.com/office/drawing/2014/main" id="{E91FEC0E-EA99-FEC8-1C2C-1D201CE7B0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Edit Data</a:t>
                </a:r>
              </a:p>
            </p:txBody>
          </p:sp>
          <p:sp>
            <p:nvSpPr>
              <p:cNvPr id="54" name="Vrije vorm: vorm 61">
                <a:extLst>
                  <a:ext uri="{FF2B5EF4-FFF2-40B4-BE49-F238E27FC236}">
                    <a16:creationId xmlns:a16="http://schemas.microsoft.com/office/drawing/2014/main" id="{23FA15A7-1CA5-0811-5F29-C8CEBB2F0D61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solidFill>
                    <a:schemeClr val="tx1"/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grpSp>
            <p:nvGrpSpPr>
              <p:cNvPr id="55" name="Groep 39">
                <a:extLst>
                  <a:ext uri="{FF2B5EF4-FFF2-40B4-BE49-F238E27FC236}">
                    <a16:creationId xmlns:a16="http://schemas.microsoft.com/office/drawing/2014/main" id="{59D3FE20-8974-ECDB-08AB-ABA353222C1B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75" name="Rechthoek 59">
                  <a:extLst>
                    <a:ext uri="{FF2B5EF4-FFF2-40B4-BE49-F238E27FC236}">
                      <a16:creationId xmlns:a16="http://schemas.microsoft.com/office/drawing/2014/main" id="{5F5DE921-04CD-4883-D594-6F469ABA936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76" name="Rechthoek 60">
                  <a:extLst>
                    <a:ext uri="{FF2B5EF4-FFF2-40B4-BE49-F238E27FC236}">
                      <a16:creationId xmlns:a16="http://schemas.microsoft.com/office/drawing/2014/main" id="{1474BD08-54BB-582F-2F61-FA8390880FD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sp>
              <p:nvSpPr>
                <p:cNvPr id="77" name="Rechthoek 61">
                  <a:extLst>
                    <a:ext uri="{FF2B5EF4-FFF2-40B4-BE49-F238E27FC236}">
                      <a16:creationId xmlns:a16="http://schemas.microsoft.com/office/drawing/2014/main" id="{92AC2952-DD60-7ED5-9345-411D603E445A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</p:grpSp>
          <p:grpSp>
            <p:nvGrpSpPr>
              <p:cNvPr id="56" name="Groep 40">
                <a:extLst>
                  <a:ext uri="{FF2B5EF4-FFF2-40B4-BE49-F238E27FC236}">
                    <a16:creationId xmlns:a16="http://schemas.microsoft.com/office/drawing/2014/main" id="{FE6F8A0D-6D9E-AD83-B72E-C49B58A5FA21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57" name="Rechthoek 41">
                  <a:extLst>
                    <a:ext uri="{FF2B5EF4-FFF2-40B4-BE49-F238E27FC236}">
                      <a16:creationId xmlns:a16="http://schemas.microsoft.com/office/drawing/2014/main" id="{7B33F846-BACF-D927-E527-44CF16BE149B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grpSp>
              <p:nvGrpSpPr>
                <p:cNvPr id="58" name="Groep 42">
                  <a:extLst>
                    <a:ext uri="{FF2B5EF4-FFF2-40B4-BE49-F238E27FC236}">
                      <a16:creationId xmlns:a16="http://schemas.microsoft.com/office/drawing/2014/main" id="{3447F9FD-048A-C259-47DA-8DAF14888231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68" name="Rechte verbindingslijn 52">
                    <a:extLst>
                      <a:ext uri="{FF2B5EF4-FFF2-40B4-BE49-F238E27FC236}">
                        <a16:creationId xmlns:a16="http://schemas.microsoft.com/office/drawing/2014/main" id="{D9E00AC6-171A-07E4-4AD1-4D63F764DAD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Rechte verbindingslijn 53">
                    <a:extLst>
                      <a:ext uri="{FF2B5EF4-FFF2-40B4-BE49-F238E27FC236}">
                        <a16:creationId xmlns:a16="http://schemas.microsoft.com/office/drawing/2014/main" id="{6FF7A10B-9ADA-4F35-D43A-912A455805C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Groep 54">
                    <a:extLst>
                      <a:ext uri="{FF2B5EF4-FFF2-40B4-BE49-F238E27FC236}">
                        <a16:creationId xmlns:a16="http://schemas.microsoft.com/office/drawing/2014/main" id="{A8B8A5F6-57B7-5610-75B7-F3401ED3A7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71" name="Rechte verbindingslijn 55">
                      <a:extLst>
                        <a:ext uri="{FF2B5EF4-FFF2-40B4-BE49-F238E27FC236}">
                          <a16:creationId xmlns:a16="http://schemas.microsoft.com/office/drawing/2014/main" id="{E775D3EB-422F-28AA-A2EB-E5DCA7B5044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Rechte verbindingslijn 56">
                      <a:extLst>
                        <a:ext uri="{FF2B5EF4-FFF2-40B4-BE49-F238E27FC236}">
                          <a16:creationId xmlns:a16="http://schemas.microsoft.com/office/drawing/2014/main" id="{2680D621-F4CC-9FF7-37CB-525671B7639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Rechte verbindingslijn 57">
                      <a:extLst>
                        <a:ext uri="{FF2B5EF4-FFF2-40B4-BE49-F238E27FC236}">
                          <a16:creationId xmlns:a16="http://schemas.microsoft.com/office/drawing/2014/main" id="{0A2162AE-BE84-6CBE-54C1-A8C67CDC408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Rechte verbindingslijn 58">
                      <a:extLst>
                        <a:ext uri="{FF2B5EF4-FFF2-40B4-BE49-F238E27FC236}">
                          <a16:creationId xmlns:a16="http://schemas.microsoft.com/office/drawing/2014/main" id="{0635CD7B-1E81-4F36-2205-6ADBDAFFF00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9" name="Rechte verbindingslijn 43">
                  <a:extLst>
                    <a:ext uri="{FF2B5EF4-FFF2-40B4-BE49-F238E27FC236}">
                      <a16:creationId xmlns:a16="http://schemas.microsoft.com/office/drawing/2014/main" id="{B0E2287C-BC03-FC4E-03E8-8625A3C394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echte verbindingslijn 44">
                  <a:extLst>
                    <a:ext uri="{FF2B5EF4-FFF2-40B4-BE49-F238E27FC236}">
                      <a16:creationId xmlns:a16="http://schemas.microsoft.com/office/drawing/2014/main" id="{77E3AB3C-F441-F673-8F97-E8DDB48355E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45">
                  <a:extLst>
                    <a:ext uri="{FF2B5EF4-FFF2-40B4-BE49-F238E27FC236}">
                      <a16:creationId xmlns:a16="http://schemas.microsoft.com/office/drawing/2014/main" id="{F0FC0F64-16C5-819A-6AF9-0FC90FACB2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46">
                  <a:extLst>
                    <a:ext uri="{FF2B5EF4-FFF2-40B4-BE49-F238E27FC236}">
                      <a16:creationId xmlns:a16="http://schemas.microsoft.com/office/drawing/2014/main" id="{776280DA-E3A7-3073-1BA8-3AA8F22C129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hthoek 47">
                  <a:extLst>
                    <a:ext uri="{FF2B5EF4-FFF2-40B4-BE49-F238E27FC236}">
                      <a16:creationId xmlns:a16="http://schemas.microsoft.com/office/drawing/2014/main" id="{D89A7569-D590-CDE5-E880-46EDDC7D5324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endParaRPr>
                </a:p>
              </p:txBody>
            </p:sp>
            <p:grpSp>
              <p:nvGrpSpPr>
                <p:cNvPr id="64" name="Groep 48">
                  <a:extLst>
                    <a:ext uri="{FF2B5EF4-FFF2-40B4-BE49-F238E27FC236}">
                      <a16:creationId xmlns:a16="http://schemas.microsoft.com/office/drawing/2014/main" id="{E553D1A1-6591-E987-1C8D-917658EF3EDD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65" name="Rechthoek 49">
                    <a:extLst>
                      <a:ext uri="{FF2B5EF4-FFF2-40B4-BE49-F238E27FC236}">
                        <a16:creationId xmlns:a16="http://schemas.microsoft.com/office/drawing/2014/main" id="{BCA1B5C0-5BFC-D7C8-CD3C-908B9C794F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66" name="Rechthoek: afgeronde bovenhoeken 74">
                    <a:extLst>
                      <a:ext uri="{FF2B5EF4-FFF2-40B4-BE49-F238E27FC236}">
                        <a16:creationId xmlns:a16="http://schemas.microsoft.com/office/drawing/2014/main" id="{705EDC8F-650C-FE82-B1EE-D1B4594E90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  <p:sp>
                <p:nvSpPr>
                  <p:cNvPr id="67" name="Gelijkbenige driehoek 75">
                    <a:extLst>
                      <a:ext uri="{FF2B5EF4-FFF2-40B4-BE49-F238E27FC236}">
                        <a16:creationId xmlns:a16="http://schemas.microsoft.com/office/drawing/2014/main" id="{DE481B04-0019-42A4-71AC-4E16AEA5C1C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chemeClr val="tx1"/>
                      </a:solidFill>
                      <a:latin typeface="+mn-lt"/>
                      <a:ea typeface="Open Sans Light" panose="020B0606030504020204" pitchFamily="34" charset="0"/>
                      <a:cs typeface="Open Sans Light" panose="020B0606030504020204" pitchFamily="34" charset="0"/>
                    </a:endParaRPr>
                  </a:p>
                </p:txBody>
              </p:sp>
            </p:grpSp>
          </p:grpSp>
        </p:grpSp>
        <p:sp>
          <p:nvSpPr>
            <p:cNvPr id="35" name="Rechthoek 19">
              <a:extLst>
                <a:ext uri="{FF2B5EF4-FFF2-40B4-BE49-F238E27FC236}">
                  <a16:creationId xmlns:a16="http://schemas.microsoft.com/office/drawing/2014/main" id="{6B32B0D0-C5E5-CD66-40DA-A12A47264306}"/>
                </a:ext>
              </a:extLst>
            </p:cNvPr>
            <p:cNvSpPr/>
            <p:nvPr userDrawn="1"/>
          </p:nvSpPr>
          <p:spPr>
            <a:xfrm>
              <a:off x="4355656" y="538945"/>
              <a:ext cx="3431480" cy="33940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 err="1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/FORMAT CHART</a:t>
              </a:r>
            </a:p>
          </p:txBody>
        </p:sp>
        <p:sp>
          <p:nvSpPr>
            <p:cNvPr id="36" name="Ovaal 20">
              <a:extLst>
                <a:ext uri="{FF2B5EF4-FFF2-40B4-BE49-F238E27FC236}">
                  <a16:creationId xmlns:a16="http://schemas.microsoft.com/office/drawing/2014/main" id="{86688A8A-7F63-A3EF-C87C-22B2372D21EC}"/>
                </a:ext>
              </a:extLst>
            </p:cNvPr>
            <p:cNvSpPr/>
            <p:nvPr userDrawn="1"/>
          </p:nvSpPr>
          <p:spPr>
            <a:xfrm>
              <a:off x="4550185" y="10042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1</a:t>
              </a:r>
            </a:p>
          </p:txBody>
        </p:sp>
        <p:sp>
          <p:nvSpPr>
            <p:cNvPr id="37" name="Rechthoek 21">
              <a:extLst>
                <a:ext uri="{FF2B5EF4-FFF2-40B4-BE49-F238E27FC236}">
                  <a16:creationId xmlns:a16="http://schemas.microsoft.com/office/drawing/2014/main" id="{9BEAB157-D717-EFCC-5061-A7C54047DA28}"/>
                </a:ext>
              </a:extLst>
            </p:cNvPr>
            <p:cNvSpPr/>
            <p:nvPr userDrawn="1"/>
          </p:nvSpPr>
          <p:spPr>
            <a:xfrm>
              <a:off x="4834357" y="1004268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If necessary, delete the existing chart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 Click on the icon to insert a new chart (</a:t>
              </a:r>
              <a:r>
                <a:rPr kumimoji="0" lang="en-GB" sz="1000" b="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).</a:t>
              </a:r>
            </a:p>
          </p:txBody>
        </p:sp>
        <p:sp>
          <p:nvSpPr>
            <p:cNvPr id="38" name="Ovaal 22">
              <a:extLst>
                <a:ext uri="{FF2B5EF4-FFF2-40B4-BE49-F238E27FC236}">
                  <a16:creationId xmlns:a16="http://schemas.microsoft.com/office/drawing/2014/main" id="{414771FE-285E-A7A8-5A6A-9E94834667C8}"/>
                </a:ext>
              </a:extLst>
            </p:cNvPr>
            <p:cNvSpPr/>
            <p:nvPr userDrawn="1"/>
          </p:nvSpPr>
          <p:spPr>
            <a:xfrm>
              <a:off x="4550185" y="206641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2</a:t>
              </a:r>
            </a:p>
          </p:txBody>
        </p:sp>
        <p:sp>
          <p:nvSpPr>
            <p:cNvPr id="39" name="Rechthoek 23">
              <a:extLst>
                <a:ext uri="{FF2B5EF4-FFF2-40B4-BE49-F238E27FC236}">
                  <a16:creationId xmlns:a16="http://schemas.microsoft.com/office/drawing/2014/main" id="{F673C304-3F70-8176-52EE-D212B1EBB6BC}"/>
                </a:ext>
              </a:extLst>
            </p:cNvPr>
            <p:cNvSpPr/>
            <p:nvPr userDrawn="1"/>
          </p:nvSpPr>
          <p:spPr>
            <a:xfrm>
              <a:off x="4834357" y="2066419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Select the desired chart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".</a:t>
              </a:r>
            </a:p>
          </p:txBody>
        </p:sp>
        <p:grpSp>
          <p:nvGrpSpPr>
            <p:cNvPr id="40" name="Groep 24">
              <a:extLst>
                <a:ext uri="{FF2B5EF4-FFF2-40B4-BE49-F238E27FC236}">
                  <a16:creationId xmlns:a16="http://schemas.microsoft.com/office/drawing/2014/main" id="{9289F267-0A5F-01DC-5D92-A16A0F42E23B}"/>
                </a:ext>
              </a:extLst>
            </p:cNvPr>
            <p:cNvGrpSpPr/>
            <p:nvPr userDrawn="1"/>
          </p:nvGrpSpPr>
          <p:grpSpPr>
            <a:xfrm>
              <a:off x="4842453" y="2320289"/>
              <a:ext cx="825500" cy="209550"/>
              <a:chOff x="13504624" y="2482850"/>
              <a:chExt cx="825500" cy="209550"/>
            </a:xfrm>
          </p:grpSpPr>
          <p:sp>
            <p:nvSpPr>
              <p:cNvPr id="47" name="Rechthoek 31">
                <a:extLst>
                  <a:ext uri="{FF2B5EF4-FFF2-40B4-BE49-F238E27FC236}">
                    <a16:creationId xmlns:a16="http://schemas.microsoft.com/office/drawing/2014/main" id="{9632954C-3261-D806-CCEE-FC31F604658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ea typeface="Open Sans Light" panose="020B0606030504020204" pitchFamily="34" charset="0"/>
                    <a:cs typeface="Open Sans Light" panose="020B0606030504020204" pitchFamily="34" charset="0"/>
                  </a:rPr>
                  <a:t>Insert</a:t>
                </a:r>
              </a:p>
            </p:txBody>
          </p:sp>
          <p:cxnSp>
            <p:nvCxnSpPr>
              <p:cNvPr id="48" name="Rechte verbindingslijn 32">
                <a:extLst>
                  <a:ext uri="{FF2B5EF4-FFF2-40B4-BE49-F238E27FC236}">
                    <a16:creationId xmlns:a16="http://schemas.microsoft.com/office/drawing/2014/main" id="{72E92AFB-460D-048A-FBF1-42EB743E9F1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" name="Gelijkbenige driehoek 56">
                <a:extLst>
                  <a:ext uri="{FF2B5EF4-FFF2-40B4-BE49-F238E27FC236}">
                    <a16:creationId xmlns:a16="http://schemas.microsoft.com/office/drawing/2014/main" id="{6E35988C-E4BF-ABCC-4B06-CDA45AD9DFB5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endParaRPr>
              </a:p>
            </p:txBody>
          </p:sp>
        </p:grpSp>
        <p:grpSp>
          <p:nvGrpSpPr>
            <p:cNvPr id="41" name="Groep 25">
              <a:extLst>
                <a:ext uri="{FF2B5EF4-FFF2-40B4-BE49-F238E27FC236}">
                  <a16:creationId xmlns:a16="http://schemas.microsoft.com/office/drawing/2014/main" id="{6005F037-211E-34B2-B7C1-71BB8635576D}"/>
                </a:ext>
              </a:extLst>
            </p:cNvPr>
            <p:cNvGrpSpPr/>
            <p:nvPr userDrawn="1"/>
          </p:nvGrpSpPr>
          <p:grpSpPr>
            <a:xfrm>
              <a:off x="4828347" y="1528414"/>
              <a:ext cx="289372" cy="314992"/>
              <a:chOff x="7322769" y="-310267"/>
              <a:chExt cx="289372" cy="314992"/>
            </a:xfrm>
          </p:grpSpPr>
          <p:sp>
            <p:nvSpPr>
              <p:cNvPr id="44" name="Rechthoek 28">
                <a:extLst>
                  <a:ext uri="{FF2B5EF4-FFF2-40B4-BE49-F238E27FC236}">
                    <a16:creationId xmlns:a16="http://schemas.microsoft.com/office/drawing/2014/main" id="{DAA8078B-60B2-962E-129F-41138F4ABED7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45" name="Rechthoek 29">
                <a:extLst>
                  <a:ext uri="{FF2B5EF4-FFF2-40B4-BE49-F238E27FC236}">
                    <a16:creationId xmlns:a16="http://schemas.microsoft.com/office/drawing/2014/main" id="{C2831373-768E-3B1E-F497-869379441BC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  <p:sp>
            <p:nvSpPr>
              <p:cNvPr id="46" name="Rechthoek 30">
                <a:extLst>
                  <a:ext uri="{FF2B5EF4-FFF2-40B4-BE49-F238E27FC236}">
                    <a16:creationId xmlns:a16="http://schemas.microsoft.com/office/drawing/2014/main" id="{45537740-F73D-6233-D4EB-9F440A4627C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bg1">
                      <a:alpha val="60000"/>
                    </a:schemeClr>
                  </a:solidFill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endParaRPr>
              </a:p>
            </p:txBody>
          </p:sp>
        </p:grpSp>
        <p:sp>
          <p:nvSpPr>
            <p:cNvPr id="42" name="Ovaal 26">
              <a:extLst>
                <a:ext uri="{FF2B5EF4-FFF2-40B4-BE49-F238E27FC236}">
                  <a16:creationId xmlns:a16="http://schemas.microsoft.com/office/drawing/2014/main" id="{17060202-77A9-C3DE-6666-CA62DA218141}"/>
                </a:ext>
              </a:extLst>
            </p:cNvPr>
            <p:cNvSpPr/>
            <p:nvPr userDrawn="1"/>
          </p:nvSpPr>
          <p:spPr>
            <a:xfrm>
              <a:off x="4550185" y="270921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3</a:t>
              </a:r>
            </a:p>
          </p:txBody>
        </p:sp>
        <p:sp>
          <p:nvSpPr>
            <p:cNvPr id="43" name="Rechthoek 27">
              <a:extLst>
                <a:ext uri="{FF2B5EF4-FFF2-40B4-BE49-F238E27FC236}">
                  <a16:creationId xmlns:a16="http://schemas.microsoft.com/office/drawing/2014/main" id="{697731E1-A781-71D5-794D-9EBAF31E8E8A}"/>
                </a:ext>
              </a:extLst>
            </p:cNvPr>
            <p:cNvSpPr/>
            <p:nvPr userDrawn="1"/>
          </p:nvSpPr>
          <p:spPr>
            <a:xfrm>
              <a:off x="4834357" y="2709216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Change the chart format by clicking on the chart elements that you wish to format and navigating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Chart Tools - Format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Open Sans Light" panose="020B0606030504020204" pitchFamily="34" charset="0"/>
                  <a:cs typeface="Open Sans Light" panose="020B0606030504020204" pitchFamily="34" charset="0"/>
                </a:rPr>
                <a:t>" tab.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DFCEC9-C61C-A44C-7F37-8E08057F7D7C}"/>
              </a:ext>
            </a:extLst>
          </p:cNvPr>
          <p:cNvGrpSpPr/>
          <p:nvPr userDrawn="1"/>
        </p:nvGrpSpPr>
        <p:grpSpPr>
          <a:xfrm>
            <a:off x="8233823" y="573721"/>
            <a:ext cx="3410513" cy="4972622"/>
            <a:chOff x="8233823" y="538946"/>
            <a:chExt cx="3410513" cy="4972622"/>
          </a:xfrm>
        </p:grpSpPr>
        <p:sp>
          <p:nvSpPr>
            <p:cNvPr id="79" name="Rechthoek 4">
              <a:extLst>
                <a:ext uri="{FF2B5EF4-FFF2-40B4-BE49-F238E27FC236}">
                  <a16:creationId xmlns:a16="http://schemas.microsoft.com/office/drawing/2014/main" id="{EB670DD3-EF08-1F37-6099-95572D1BDE7A}"/>
                </a:ext>
              </a:extLst>
            </p:cNvPr>
            <p:cNvSpPr/>
            <p:nvPr userDrawn="1"/>
          </p:nvSpPr>
          <p:spPr>
            <a:xfrm>
              <a:off x="8233823" y="538946"/>
              <a:ext cx="3410513" cy="497262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44000" rIns="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b="1" i="0" cap="all" baseline="0" noProof="0" dirty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INSERT/FORMAT VIDEO</a:t>
              </a:r>
            </a:p>
          </p:txBody>
        </p:sp>
        <p:sp>
          <p:nvSpPr>
            <p:cNvPr id="80" name="Ovaal 5">
              <a:extLst>
                <a:ext uri="{FF2B5EF4-FFF2-40B4-BE49-F238E27FC236}">
                  <a16:creationId xmlns:a16="http://schemas.microsoft.com/office/drawing/2014/main" id="{28ABBA10-7B01-9AED-4E43-8E36CDBB3EE5}"/>
                </a:ext>
              </a:extLst>
            </p:cNvPr>
            <p:cNvSpPr/>
            <p:nvPr userDrawn="1"/>
          </p:nvSpPr>
          <p:spPr>
            <a:xfrm>
              <a:off x="8233823" y="100427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6">
              <a:extLst>
                <a:ext uri="{FF2B5EF4-FFF2-40B4-BE49-F238E27FC236}">
                  <a16:creationId xmlns:a16="http://schemas.microsoft.com/office/drawing/2014/main" id="{E127A06D-CD4D-6608-629C-8CFD3AF4C179}"/>
                </a:ext>
              </a:extLst>
            </p:cNvPr>
            <p:cNvSpPr/>
            <p:nvPr userDrawn="1"/>
          </p:nvSpPr>
          <p:spPr>
            <a:xfrm>
              <a:off x="8517995" y="1004270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If necessary, delete the existing video using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Backspace Key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 Click on the icon to insert a new video (</a:t>
              </a:r>
              <a:r>
                <a:rPr kumimoji="0" lang="en-GB" sz="1000" b="0" i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see example below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).</a:t>
              </a:r>
            </a:p>
          </p:txBody>
        </p:sp>
        <p:sp>
          <p:nvSpPr>
            <p:cNvPr id="82" name="Ovaal 7">
              <a:extLst>
                <a:ext uri="{FF2B5EF4-FFF2-40B4-BE49-F238E27FC236}">
                  <a16:creationId xmlns:a16="http://schemas.microsoft.com/office/drawing/2014/main" id="{67B9B717-20F0-E761-AA57-FA9A229FFA5D}"/>
                </a:ext>
              </a:extLst>
            </p:cNvPr>
            <p:cNvSpPr/>
            <p:nvPr userDrawn="1"/>
          </p:nvSpPr>
          <p:spPr>
            <a:xfrm>
              <a:off x="8233823" y="206641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Rechthoek 8">
              <a:extLst>
                <a:ext uri="{FF2B5EF4-FFF2-40B4-BE49-F238E27FC236}">
                  <a16:creationId xmlns:a16="http://schemas.microsoft.com/office/drawing/2014/main" id="{C2879FDC-9345-8AC3-D420-04234DDB6C87}"/>
                </a:ext>
              </a:extLst>
            </p:cNvPr>
            <p:cNvSpPr/>
            <p:nvPr userDrawn="1"/>
          </p:nvSpPr>
          <p:spPr>
            <a:xfrm>
              <a:off x="8517995" y="2066418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Select the desired video and click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Insert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</a:p>
          </p:txBody>
        </p:sp>
        <p:grpSp>
          <p:nvGrpSpPr>
            <p:cNvPr id="84" name="Groep 9">
              <a:extLst>
                <a:ext uri="{FF2B5EF4-FFF2-40B4-BE49-F238E27FC236}">
                  <a16:creationId xmlns:a16="http://schemas.microsoft.com/office/drawing/2014/main" id="{747AD54E-108D-9826-FDB4-FAF050B1D98E}"/>
                </a:ext>
              </a:extLst>
            </p:cNvPr>
            <p:cNvGrpSpPr/>
            <p:nvPr userDrawn="1"/>
          </p:nvGrpSpPr>
          <p:grpSpPr>
            <a:xfrm>
              <a:off x="8526091" y="2317522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58">
                <a:extLst>
                  <a:ext uri="{FF2B5EF4-FFF2-40B4-BE49-F238E27FC236}">
                    <a16:creationId xmlns:a16="http://schemas.microsoft.com/office/drawing/2014/main" id="{F5833978-551C-3BB0-EFFA-8EF026A89DD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59">
                <a:extLst>
                  <a:ext uri="{FF2B5EF4-FFF2-40B4-BE49-F238E27FC236}">
                    <a16:creationId xmlns:a16="http://schemas.microsoft.com/office/drawing/2014/main" id="{DC07EF9F-2F32-6CDC-9D73-9DF40FCC27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98">
                <a:extLst>
                  <a:ext uri="{FF2B5EF4-FFF2-40B4-BE49-F238E27FC236}">
                    <a16:creationId xmlns:a16="http://schemas.microsoft.com/office/drawing/2014/main" id="{09C4F95F-9D48-7F5F-B123-577E8752EC1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Ovaal 10">
              <a:extLst>
                <a:ext uri="{FF2B5EF4-FFF2-40B4-BE49-F238E27FC236}">
                  <a16:creationId xmlns:a16="http://schemas.microsoft.com/office/drawing/2014/main" id="{DDA19F6D-AB1B-79DF-2C67-4420558D0F2D}"/>
                </a:ext>
              </a:extLst>
            </p:cNvPr>
            <p:cNvSpPr/>
            <p:nvPr userDrawn="1"/>
          </p:nvSpPr>
          <p:spPr>
            <a:xfrm>
              <a:off x="8233823" y="270921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11">
              <a:extLst>
                <a:ext uri="{FF2B5EF4-FFF2-40B4-BE49-F238E27FC236}">
                  <a16:creationId xmlns:a16="http://schemas.microsoft.com/office/drawing/2014/main" id="{B6072254-350C-6680-B77D-B1868AE1D6E2}"/>
                </a:ext>
              </a:extLst>
            </p:cNvPr>
            <p:cNvSpPr/>
            <p:nvPr userDrawn="1"/>
          </p:nvSpPr>
          <p:spPr>
            <a:xfrm>
              <a:off x="8517994" y="2709213"/>
              <a:ext cx="3042035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Right-click the slide thumbnail on the left-hand side of the screen and select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Reset Slide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".</a:t>
              </a:r>
            </a:p>
          </p:txBody>
        </p:sp>
        <p:sp>
          <p:nvSpPr>
            <p:cNvPr id="87" name="Ovaal 12">
              <a:extLst>
                <a:ext uri="{FF2B5EF4-FFF2-40B4-BE49-F238E27FC236}">
                  <a16:creationId xmlns:a16="http://schemas.microsoft.com/office/drawing/2014/main" id="{0409C9BC-8E88-1D96-DD70-2817C197A0F5}"/>
                </a:ext>
              </a:extLst>
            </p:cNvPr>
            <p:cNvSpPr/>
            <p:nvPr userDrawn="1"/>
          </p:nvSpPr>
          <p:spPr>
            <a:xfrm>
              <a:off x="8233823" y="40400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13">
              <a:extLst>
                <a:ext uri="{FF2B5EF4-FFF2-40B4-BE49-F238E27FC236}">
                  <a16:creationId xmlns:a16="http://schemas.microsoft.com/office/drawing/2014/main" id="{A29001A2-7A09-A5DC-CCB8-80960CD26F90}"/>
                </a:ext>
              </a:extLst>
            </p:cNvPr>
            <p:cNvSpPr/>
            <p:nvPr/>
          </p:nvSpPr>
          <p:spPr>
            <a:xfrm>
              <a:off x="8517995" y="4040073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To resize or crop the video, go to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Video Tools 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Format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tab and click the "</a:t>
              </a: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Crop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" button. Resize the picture using the dots and the picture frame using the corner handles. </a:t>
              </a:r>
            </a:p>
          </p:txBody>
        </p:sp>
        <p:grpSp>
          <p:nvGrpSpPr>
            <p:cNvPr id="89" name="Groep 14">
              <a:extLst>
                <a:ext uri="{FF2B5EF4-FFF2-40B4-BE49-F238E27FC236}">
                  <a16:creationId xmlns:a16="http://schemas.microsoft.com/office/drawing/2014/main" id="{B440204C-CC9A-CAA0-B40D-47259CE32437}"/>
                </a:ext>
              </a:extLst>
            </p:cNvPr>
            <p:cNvGrpSpPr/>
            <p:nvPr userDrawn="1"/>
          </p:nvGrpSpPr>
          <p:grpSpPr>
            <a:xfrm>
              <a:off x="8513218" y="4743150"/>
              <a:ext cx="622283" cy="612919"/>
              <a:chOff x="12617641" y="3403239"/>
              <a:chExt cx="752963" cy="741634"/>
            </a:xfrm>
          </p:grpSpPr>
          <p:grpSp>
            <p:nvGrpSpPr>
              <p:cNvPr id="117" name="Groep 42">
                <a:extLst>
                  <a:ext uri="{FF2B5EF4-FFF2-40B4-BE49-F238E27FC236}">
                    <a16:creationId xmlns:a16="http://schemas.microsoft.com/office/drawing/2014/main" id="{77AE73E4-485C-0639-F8D5-B27AF72872F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0" name="Groep 45">
                  <a:extLst>
                    <a:ext uri="{FF2B5EF4-FFF2-40B4-BE49-F238E27FC236}">
                      <a16:creationId xmlns:a16="http://schemas.microsoft.com/office/drawing/2014/main" id="{90BA5294-7564-37DF-8F9F-AF05AE5011ED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7" name="Groep 52">
                    <a:extLst>
                      <a:ext uri="{FF2B5EF4-FFF2-40B4-BE49-F238E27FC236}">
                        <a16:creationId xmlns:a16="http://schemas.microsoft.com/office/drawing/2014/main" id="{EC2C2AB5-05FD-CB2B-E31C-3447588F6A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0" name="Rechthoek 55">
                      <a:extLst>
                        <a:ext uri="{FF2B5EF4-FFF2-40B4-BE49-F238E27FC236}">
                          <a16:creationId xmlns:a16="http://schemas.microsoft.com/office/drawing/2014/main" id="{7B6A0297-650F-2D8E-EC27-9FA047C7BB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56">
                      <a:extLst>
                        <a:ext uri="{FF2B5EF4-FFF2-40B4-BE49-F238E27FC236}">
                          <a16:creationId xmlns:a16="http://schemas.microsoft.com/office/drawing/2014/main" id="{A3D7F077-1CA8-2C11-526A-ECE875678D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700" b="0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Ovaal 57">
                      <a:extLst>
                        <a:ext uri="{FF2B5EF4-FFF2-40B4-BE49-F238E27FC236}">
                          <a16:creationId xmlns:a16="http://schemas.microsoft.com/office/drawing/2014/main" id="{97C13683-A624-78CD-C47A-81C7AE90C6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900" b="1" noProof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8" name="Afbeelding 53">
                    <a:extLst>
                      <a:ext uri="{FF2B5EF4-FFF2-40B4-BE49-F238E27FC236}">
                        <a16:creationId xmlns:a16="http://schemas.microsoft.com/office/drawing/2014/main" id="{8E7A3D55-6E24-FA18-D6C9-50A1DD0C6B9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54">
                    <a:extLst>
                      <a:ext uri="{FF2B5EF4-FFF2-40B4-BE49-F238E27FC236}">
                        <a16:creationId xmlns:a16="http://schemas.microsoft.com/office/drawing/2014/main" id="{CFDC8700-1D9B-E8C9-F047-8D66EF4F0E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print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46">
                  <a:extLst>
                    <a:ext uri="{FF2B5EF4-FFF2-40B4-BE49-F238E27FC236}">
                      <a16:creationId xmlns:a16="http://schemas.microsoft.com/office/drawing/2014/main" id="{B7DA2DD7-0346-19D5-7835-8327E320642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50">
                    <a:extLst>
                      <a:ext uri="{FF2B5EF4-FFF2-40B4-BE49-F238E27FC236}">
                        <a16:creationId xmlns:a16="http://schemas.microsoft.com/office/drawing/2014/main" id="{BB686B94-5C8C-79F4-12C1-32DA8BF14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Rechthoek 51">
                    <a:extLst>
                      <a:ext uri="{FF2B5EF4-FFF2-40B4-BE49-F238E27FC236}">
                        <a16:creationId xmlns:a16="http://schemas.microsoft.com/office/drawing/2014/main" id="{681549D7-7D9F-10CD-FCB9-6B037AA4794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" name="Groep 47">
                  <a:extLst>
                    <a:ext uri="{FF2B5EF4-FFF2-40B4-BE49-F238E27FC236}">
                      <a16:creationId xmlns:a16="http://schemas.microsoft.com/office/drawing/2014/main" id="{07DD3098-A8EC-A681-E268-C5282CFD7E6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48">
                    <a:extLst>
                      <a:ext uri="{FF2B5EF4-FFF2-40B4-BE49-F238E27FC236}">
                        <a16:creationId xmlns:a16="http://schemas.microsoft.com/office/drawing/2014/main" id="{AFFD5681-E628-7F50-0865-65EBF79D5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49">
                    <a:extLst>
                      <a:ext uri="{FF2B5EF4-FFF2-40B4-BE49-F238E27FC236}">
                        <a16:creationId xmlns:a16="http://schemas.microsoft.com/office/drawing/2014/main" id="{3D2F3E61-F978-0952-BD3D-0566820FF00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8" name="Rechthoek 43">
                <a:extLst>
                  <a:ext uri="{FF2B5EF4-FFF2-40B4-BE49-F238E27FC236}">
                    <a16:creationId xmlns:a16="http://schemas.microsoft.com/office/drawing/2014/main" id="{B47B3A61-39F1-FFE5-15BD-639094474A3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9" name="Gelijkbenige driehoek 78">
                <a:extLst>
                  <a:ext uri="{FF2B5EF4-FFF2-40B4-BE49-F238E27FC236}">
                    <a16:creationId xmlns:a16="http://schemas.microsoft.com/office/drawing/2014/main" id="{06F82BBA-5ED2-0C6C-9AE4-CF50FF8D71D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hoek 15">
              <a:extLst>
                <a:ext uri="{FF2B5EF4-FFF2-40B4-BE49-F238E27FC236}">
                  <a16:creationId xmlns:a16="http://schemas.microsoft.com/office/drawing/2014/main" id="{B715018C-822F-78B3-134B-E3F50A376FBD}"/>
                </a:ext>
              </a:extLst>
            </p:cNvPr>
            <p:cNvSpPr/>
            <p:nvPr userDrawn="1"/>
          </p:nvSpPr>
          <p:spPr>
            <a:xfrm>
              <a:off x="8525262" y="3119970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900" b="0" i="1" noProof="0">
                <a:solidFill>
                  <a:schemeClr val="bg1">
                    <a:alpha val="60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grpSp>
          <p:nvGrpSpPr>
            <p:cNvPr id="91" name="Groep 16">
              <a:extLst>
                <a:ext uri="{FF2B5EF4-FFF2-40B4-BE49-F238E27FC236}">
                  <a16:creationId xmlns:a16="http://schemas.microsoft.com/office/drawing/2014/main" id="{4F02C02E-7DA5-064B-45E7-F8FE19383C1B}"/>
                </a:ext>
              </a:extLst>
            </p:cNvPr>
            <p:cNvGrpSpPr/>
            <p:nvPr userDrawn="1"/>
          </p:nvGrpSpPr>
          <p:grpSpPr>
            <a:xfrm>
              <a:off x="9351591" y="3305029"/>
              <a:ext cx="1222990" cy="563933"/>
              <a:chOff x="-2485819" y="3399207"/>
              <a:chExt cx="1222990" cy="563933"/>
            </a:xfrm>
          </p:grpSpPr>
          <p:sp>
            <p:nvSpPr>
              <p:cNvPr id="96" name="Rechthoek 21">
                <a:extLst>
                  <a:ext uri="{FF2B5EF4-FFF2-40B4-BE49-F238E27FC236}">
                    <a16:creationId xmlns:a16="http://schemas.microsoft.com/office/drawing/2014/main" id="{1FA29C84-97CA-9529-6A79-6DFB4F121FF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700" b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hthoek 22">
                <a:extLst>
                  <a:ext uri="{FF2B5EF4-FFF2-40B4-BE49-F238E27FC236}">
                    <a16:creationId xmlns:a16="http://schemas.microsoft.com/office/drawing/2014/main" id="{21F74046-9A46-C8E8-32D0-C40ADB9BC68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grpSp>
            <p:nvGrpSpPr>
              <p:cNvPr id="98" name="Groep 23">
                <a:extLst>
                  <a:ext uri="{FF2B5EF4-FFF2-40B4-BE49-F238E27FC236}">
                    <a16:creationId xmlns:a16="http://schemas.microsoft.com/office/drawing/2014/main" id="{562626D4-67AB-DC93-8072-477E7CB3E61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11" name="Rechthoek: afgeronde hoeken 61">
                  <a:extLst>
                    <a:ext uri="{FF2B5EF4-FFF2-40B4-BE49-F238E27FC236}">
                      <a16:creationId xmlns:a16="http://schemas.microsoft.com/office/drawing/2014/main" id="{D8DA2187-59A7-7ACE-4B0F-888BF754415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700" b="0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37">
                  <a:extLst>
                    <a:ext uri="{FF2B5EF4-FFF2-40B4-BE49-F238E27FC236}">
                      <a16:creationId xmlns:a16="http://schemas.microsoft.com/office/drawing/2014/main" id="{9354DC54-06A3-7BB5-5C75-D03FD26264D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38">
                  <a:extLst>
                    <a:ext uri="{FF2B5EF4-FFF2-40B4-BE49-F238E27FC236}">
                      <a16:creationId xmlns:a16="http://schemas.microsoft.com/office/drawing/2014/main" id="{4AC07E6A-41AB-A5B5-7A10-6BAAD09E523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4" name="Rechthoek 39">
                  <a:extLst>
                    <a:ext uri="{FF2B5EF4-FFF2-40B4-BE49-F238E27FC236}">
                      <a16:creationId xmlns:a16="http://schemas.microsoft.com/office/drawing/2014/main" id="{F48911D4-CDF4-8D22-1C64-AE87DFA5022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40">
                  <a:extLst>
                    <a:ext uri="{FF2B5EF4-FFF2-40B4-BE49-F238E27FC236}">
                      <a16:creationId xmlns:a16="http://schemas.microsoft.com/office/drawing/2014/main" id="{52540333-35A3-2C5F-6F0D-1A84B6DD418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41">
                  <a:extLst>
                    <a:ext uri="{FF2B5EF4-FFF2-40B4-BE49-F238E27FC236}">
                      <a16:creationId xmlns:a16="http://schemas.microsoft.com/office/drawing/2014/main" id="{08DA2819-C947-0331-248B-98E6909BEB9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24">
                <a:extLst>
                  <a:ext uri="{FF2B5EF4-FFF2-40B4-BE49-F238E27FC236}">
                    <a16:creationId xmlns:a16="http://schemas.microsoft.com/office/drawing/2014/main" id="{967D2C25-26C5-7759-0605-97EC9946486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03" name="Groep 28">
                  <a:extLst>
                    <a:ext uri="{FF2B5EF4-FFF2-40B4-BE49-F238E27FC236}">
                      <a16:creationId xmlns:a16="http://schemas.microsoft.com/office/drawing/2014/main" id="{8B8A26DB-7BEB-BBAC-5061-9C1822ACE58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05" name="Rechthoek: afgeronde hoeken 55">
                    <a:extLst>
                      <a:ext uri="{FF2B5EF4-FFF2-40B4-BE49-F238E27FC236}">
                        <a16:creationId xmlns:a16="http://schemas.microsoft.com/office/drawing/2014/main" id="{2E302E54-5F7A-72E9-A260-B1266D8E20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700" b="0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31">
                    <a:extLst>
                      <a:ext uri="{FF2B5EF4-FFF2-40B4-BE49-F238E27FC236}">
                        <a16:creationId xmlns:a16="http://schemas.microsoft.com/office/drawing/2014/main" id="{75C027DA-C10F-3F03-D196-A48AF4B39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32">
                    <a:extLst>
                      <a:ext uri="{FF2B5EF4-FFF2-40B4-BE49-F238E27FC236}">
                        <a16:creationId xmlns:a16="http://schemas.microsoft.com/office/drawing/2014/main" id="{567D9501-40F7-4FD0-F31F-82D79951B7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33">
                    <a:extLst>
                      <a:ext uri="{FF2B5EF4-FFF2-40B4-BE49-F238E27FC236}">
                        <a16:creationId xmlns:a16="http://schemas.microsoft.com/office/drawing/2014/main" id="{8EBCDED5-0272-A566-3288-ADD073F17A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34">
                    <a:extLst>
                      <a:ext uri="{FF2B5EF4-FFF2-40B4-BE49-F238E27FC236}">
                        <a16:creationId xmlns:a16="http://schemas.microsoft.com/office/drawing/2014/main" id="{9E433D02-9850-5819-DEAD-6B5B7974A5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35">
                    <a:extLst>
                      <a:ext uri="{FF2B5EF4-FFF2-40B4-BE49-F238E27FC236}">
                        <a16:creationId xmlns:a16="http://schemas.microsoft.com/office/drawing/2014/main" id="{9AF257B8-917E-CB4E-8AB3-48F8BB4995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900" b="1" noProof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04" name="Boog 29">
                  <a:extLst>
                    <a:ext uri="{FF2B5EF4-FFF2-40B4-BE49-F238E27FC236}">
                      <a16:creationId xmlns:a16="http://schemas.microsoft.com/office/drawing/2014/main" id="{7E37086D-C17A-417A-AD66-E83FF8B9F23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000" noProof="0"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Tekstvak 25">
                <a:extLst>
                  <a:ext uri="{FF2B5EF4-FFF2-40B4-BE49-F238E27FC236}">
                    <a16:creationId xmlns:a16="http://schemas.microsoft.com/office/drawing/2014/main" id="{BE9CABEB-2BA7-636B-3631-758DA5D4951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noProof="0">
                    <a:latin typeface="+mn-lt"/>
                    <a:cs typeface="Calibri" panose="020F0502020204030204" pitchFamily="34" charset="0"/>
                  </a:rPr>
                  <a:t>Layout</a:t>
                </a:r>
                <a:endParaRPr lang="en-GB" sz="800" b="0" kern="1200" noProof="0"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kstvak 26">
                <a:extLst>
                  <a:ext uri="{FF2B5EF4-FFF2-40B4-BE49-F238E27FC236}">
                    <a16:creationId xmlns:a16="http://schemas.microsoft.com/office/drawing/2014/main" id="{C5EC5B50-E205-772D-06A3-F93C6CEE28D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800" b="0" kern="1200" noProof="0">
                    <a:latin typeface="+mn-lt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02" name="Vrije vorm: vorm 52">
                <a:extLst>
                  <a:ext uri="{FF2B5EF4-FFF2-40B4-BE49-F238E27FC236}">
                    <a16:creationId xmlns:a16="http://schemas.microsoft.com/office/drawing/2014/main" id="{855AA689-4DC4-8C52-4494-998BCD2131E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400" cap="all" baseline="0" noProof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17">
              <a:extLst>
                <a:ext uri="{FF2B5EF4-FFF2-40B4-BE49-F238E27FC236}">
                  <a16:creationId xmlns:a16="http://schemas.microsoft.com/office/drawing/2014/main" id="{19435F8F-DE69-B2B7-69E9-2D0F8C00EC25}"/>
                </a:ext>
              </a:extLst>
            </p:cNvPr>
            <p:cNvGrpSpPr/>
            <p:nvPr userDrawn="1"/>
          </p:nvGrpSpPr>
          <p:grpSpPr>
            <a:xfrm>
              <a:off x="8513218" y="1527729"/>
              <a:ext cx="311450" cy="313414"/>
              <a:chOff x="-3310781" y="1231352"/>
              <a:chExt cx="311450" cy="313414"/>
            </a:xfrm>
          </p:grpSpPr>
          <p:sp>
            <p:nvSpPr>
              <p:cNvPr id="93" name="Rechthoek 18">
                <a:extLst>
                  <a:ext uri="{FF2B5EF4-FFF2-40B4-BE49-F238E27FC236}">
                    <a16:creationId xmlns:a16="http://schemas.microsoft.com/office/drawing/2014/main" id="{E54A38D2-A154-8D9F-07B3-3CEBCD0C3D4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Vrije vorm 112">
                <a:extLst>
                  <a:ext uri="{FF2B5EF4-FFF2-40B4-BE49-F238E27FC236}">
                    <a16:creationId xmlns:a16="http://schemas.microsoft.com/office/drawing/2014/main" id="{F2B866CF-B03E-899F-C441-B75AE2F0F4A3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Vrije vorm 113">
                <a:extLst>
                  <a:ext uri="{FF2B5EF4-FFF2-40B4-BE49-F238E27FC236}">
                    <a16:creationId xmlns:a16="http://schemas.microsoft.com/office/drawing/2014/main" id="{83833112-C52E-180A-4532-4395C880EEAB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noProof="0">
                  <a:solidFill>
                    <a:srgbClr val="211F26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50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 Sub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83EE1D7-60F2-8026-8B3B-EB734852D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2115086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88E644E-0F18-FDB4-B173-28CEC9AE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0718" y="2115086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C912FE5-64A2-ED38-D628-C8A654EB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211" y="1683868"/>
            <a:ext cx="4915611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1EBB994-F5F7-71B9-EFD7-D496DE050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718" y="1683868"/>
            <a:ext cx="491561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98B5CA7-C579-81E8-C7D5-D6322101EF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210" y="4323280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DECB475-B0EC-7509-8EA9-C56A9E63E8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70712" y="4323280"/>
            <a:ext cx="4915612" cy="1529417"/>
          </a:xfrm>
        </p:spPr>
        <p:txBody>
          <a:bodyPr l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2528279-FE71-29B1-2EDB-5E4667838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205" y="3892062"/>
            <a:ext cx="4915611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19F656F8-AAB3-1307-A855-677696D9F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0712" y="3892062"/>
            <a:ext cx="491561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30" name="Straight Connector 27">
            <a:extLst>
              <a:ext uri="{FF2B5EF4-FFF2-40B4-BE49-F238E27FC236}">
                <a16:creationId xmlns:a16="http://schemas.microsoft.com/office/drawing/2014/main" id="{F6C26685-0A67-973D-F479-37C0748DAFA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riangle 8">
            <a:extLst>
              <a:ext uri="{FF2B5EF4-FFF2-40B4-BE49-F238E27FC236}">
                <a16:creationId xmlns:a16="http://schemas.microsoft.com/office/drawing/2014/main" id="{CDAA9ACA-8D9B-D392-7114-3D3595E98C60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5E2481D-41D9-EB69-19E0-A42C3D78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26" name="Triangle 7">
            <a:extLst>
              <a:ext uri="{FF2B5EF4-FFF2-40B4-BE49-F238E27FC236}">
                <a16:creationId xmlns:a16="http://schemas.microsoft.com/office/drawing/2014/main" id="{1FB6A559-BA25-4DFF-35CF-E00BA50C63BC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6873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4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47151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063471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2" y="2045132"/>
            <a:ext cx="4156137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3185" y="2045132"/>
            <a:ext cx="4156138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F1C391ED-72E0-C5D1-E583-B7AFD30AD14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riangle 8">
            <a:extLst>
              <a:ext uri="{FF2B5EF4-FFF2-40B4-BE49-F238E27FC236}">
                <a16:creationId xmlns:a16="http://schemas.microsoft.com/office/drawing/2014/main" id="{E1D94A64-1837-EF55-47BE-4E41D379BA6C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5D028E74-DFB9-BAA6-B03B-4F7157A1D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7" name="Triangle 7">
            <a:extLst>
              <a:ext uri="{FF2B5EF4-FFF2-40B4-BE49-F238E27FC236}">
                <a16:creationId xmlns:a16="http://schemas.microsoft.com/office/drawing/2014/main" id="{BE45CD01-7098-1481-28BB-93754DB0A547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3144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6220" y="1687218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47150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4118156" y="1591934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1" y="1829689"/>
            <a:ext cx="2660395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7870" y="1829690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7225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7589161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8875" y="1829689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BD009978-BB16-AAA9-C764-4A9845171B5E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B511C399-BF8E-B481-42DE-BC1675504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25" name="Triangle 7">
            <a:extLst>
              <a:ext uri="{FF2B5EF4-FFF2-40B4-BE49-F238E27FC236}">
                <a16:creationId xmlns:a16="http://schemas.microsoft.com/office/drawing/2014/main" id="{DB328CB0-0C4D-9630-FA21-1E7E0C9FC1DC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2187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7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7740" y="168721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580373" y="1658711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3212898" y="165871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189" y="1983297"/>
            <a:ext cx="1930239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2039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0263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5845421" y="1658712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234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2785" y="168386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3349CCB-55B4-AE1B-25A5-CB58807C356C}"/>
              </a:ext>
            </a:extLst>
          </p:cNvPr>
          <p:cNvSpPr/>
          <p:nvPr userDrawn="1"/>
        </p:nvSpPr>
        <p:spPr>
          <a:xfrm rot="5400000">
            <a:off x="8477943" y="165536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04437" y="1983297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cxnSp>
        <p:nvCxnSpPr>
          <p:cNvPr id="36" name="Straight Connector 27">
            <a:extLst>
              <a:ext uri="{FF2B5EF4-FFF2-40B4-BE49-F238E27FC236}">
                <a16:creationId xmlns:a16="http://schemas.microsoft.com/office/drawing/2014/main" id="{2E9D0507-BF8A-4C3C-ADBF-860D3B5317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riangle 8">
            <a:extLst>
              <a:ext uri="{FF2B5EF4-FFF2-40B4-BE49-F238E27FC236}">
                <a16:creationId xmlns:a16="http://schemas.microsoft.com/office/drawing/2014/main" id="{96DE053F-B44C-B200-96EE-A9C5266400B7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B9DB656C-C6F1-0425-98F5-B7BC3AC72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30" name="Triangle 7">
            <a:extLst>
              <a:ext uri="{FF2B5EF4-FFF2-40B4-BE49-F238E27FC236}">
                <a16:creationId xmlns:a16="http://schemas.microsoft.com/office/drawing/2014/main" id="{AF04C692-5E94-454F-9DE1-1606E224A252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146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up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8"/>
            <a:ext cx="5110459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676" y="1687218"/>
            <a:ext cx="5110471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29134" y="1609950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5850594" y="1609952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3" y="1897570"/>
            <a:ext cx="440824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8324" y="1897571"/>
            <a:ext cx="4408243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216" y="3836255"/>
            <a:ext cx="5110459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AF2573B1-328F-5B41-0EAA-287B2FC9A93C}"/>
              </a:ext>
            </a:extLst>
          </p:cNvPr>
          <p:cNvSpPr/>
          <p:nvPr userDrawn="1"/>
        </p:nvSpPr>
        <p:spPr>
          <a:xfrm rot="5400000">
            <a:off x="629134" y="375898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503" y="4046607"/>
            <a:ext cx="4408242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676" y="3836254"/>
            <a:ext cx="5110471" cy="2064720"/>
          </a:xfrm>
          <a:solidFill>
            <a:schemeClr val="bg1"/>
          </a:solidFill>
        </p:spPr>
        <p:txBody>
          <a:bodyPr lIns="360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3C35849-4AC8-70C3-1F5E-F9A98660BC31}"/>
              </a:ext>
            </a:extLst>
          </p:cNvPr>
          <p:cNvSpPr/>
          <p:nvPr userDrawn="1"/>
        </p:nvSpPr>
        <p:spPr>
          <a:xfrm rot="5400000">
            <a:off x="5850594" y="3758988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8324" y="4046607"/>
            <a:ext cx="4408243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7D985AD9-E689-1D87-8F1E-DD528A5FB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riangle 8">
            <a:extLst>
              <a:ext uri="{FF2B5EF4-FFF2-40B4-BE49-F238E27FC236}">
                <a16:creationId xmlns:a16="http://schemas.microsoft.com/office/drawing/2014/main" id="{36512F6F-2914-1609-98E3-835F09FCA614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667FF7D6-41AA-75C5-5E6D-EF205A8A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7" name="Triangle 7">
            <a:extLst>
              <a:ext uri="{FF2B5EF4-FFF2-40B4-BE49-F238E27FC236}">
                <a16:creationId xmlns:a16="http://schemas.microsoft.com/office/drawing/2014/main" id="{D773EA99-546C-106B-E410-9D2AF3052361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9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040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8" y="3671248"/>
            <a:ext cx="4915612" cy="2151165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6" y="3671248"/>
            <a:ext cx="4915612" cy="2151165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lnSpc>
                <a:spcPct val="90000"/>
              </a:lnSpc>
              <a:defRPr sz="14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7B6975-5840-B0B9-9365-AFA588C007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5216" y="1683866"/>
            <a:ext cx="4915612" cy="1987382"/>
          </a:xfrm>
          <a:custGeom>
            <a:avLst/>
            <a:gdLst>
              <a:gd name="connsiteX0" fmla="*/ 958378 w 4915612"/>
              <a:gd name="connsiteY0" fmla="*/ 0 h 1987382"/>
              <a:gd name="connsiteX1" fmla="*/ 4915612 w 4915612"/>
              <a:gd name="connsiteY1" fmla="*/ 0 h 1987382"/>
              <a:gd name="connsiteX2" fmla="*/ 4915612 w 4915612"/>
              <a:gd name="connsiteY2" fmla="*/ 1987382 h 1987382"/>
              <a:gd name="connsiteX3" fmla="*/ 0 w 4915612"/>
              <a:gd name="connsiteY3" fmla="*/ 1987382 h 1987382"/>
              <a:gd name="connsiteX4" fmla="*/ 0 w 4915612"/>
              <a:gd name="connsiteY4" fmla="*/ 786379 h 198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612" h="1987382">
                <a:moveTo>
                  <a:pt x="958378" y="0"/>
                </a:moveTo>
                <a:lnTo>
                  <a:pt x="4915612" y="0"/>
                </a:lnTo>
                <a:lnTo>
                  <a:pt x="4915612" y="1987382"/>
                </a:lnTo>
                <a:lnTo>
                  <a:pt x="0" y="1987382"/>
                </a:lnTo>
                <a:lnTo>
                  <a:pt x="0" y="78637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AC30CBB-787D-0EB1-D72B-315DFF450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71536" y="1683866"/>
            <a:ext cx="4915612" cy="1987382"/>
          </a:xfrm>
          <a:custGeom>
            <a:avLst/>
            <a:gdLst>
              <a:gd name="connsiteX0" fmla="*/ 958377 w 4915612"/>
              <a:gd name="connsiteY0" fmla="*/ 0 h 1987382"/>
              <a:gd name="connsiteX1" fmla="*/ 4915612 w 4915612"/>
              <a:gd name="connsiteY1" fmla="*/ 0 h 1987382"/>
              <a:gd name="connsiteX2" fmla="*/ 4915612 w 4915612"/>
              <a:gd name="connsiteY2" fmla="*/ 1987382 h 1987382"/>
              <a:gd name="connsiteX3" fmla="*/ 0 w 4915612"/>
              <a:gd name="connsiteY3" fmla="*/ 1987382 h 1987382"/>
              <a:gd name="connsiteX4" fmla="*/ 0 w 4915612"/>
              <a:gd name="connsiteY4" fmla="*/ 786378 h 198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5612" h="1987382">
                <a:moveTo>
                  <a:pt x="958377" y="0"/>
                </a:moveTo>
                <a:lnTo>
                  <a:pt x="4915612" y="0"/>
                </a:lnTo>
                <a:lnTo>
                  <a:pt x="4915612" y="1987382"/>
                </a:lnTo>
                <a:lnTo>
                  <a:pt x="0" y="1987382"/>
                </a:lnTo>
                <a:lnTo>
                  <a:pt x="0" y="78637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4" y="3890400"/>
            <a:ext cx="4156137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3187" y="3890400"/>
            <a:ext cx="4156138" cy="369332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62ED34B-A7FC-562C-C91D-543983E102DA}"/>
              </a:ext>
            </a:extLst>
          </p:cNvPr>
          <p:cNvSpPr/>
          <p:nvPr userDrawn="1"/>
        </p:nvSpPr>
        <p:spPr>
          <a:xfrm rot="5400000">
            <a:off x="641215" y="1597868"/>
            <a:ext cx="786378" cy="95837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C21B934E-7DB8-4FC7-EC9C-0FC17E647251}"/>
              </a:ext>
            </a:extLst>
          </p:cNvPr>
          <p:cNvSpPr/>
          <p:nvPr userDrawn="1"/>
        </p:nvSpPr>
        <p:spPr>
          <a:xfrm rot="5400000">
            <a:off x="6057534" y="1597868"/>
            <a:ext cx="786379" cy="95837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D64FB5A6-EC60-565B-4908-FBB2CD38633C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02BEEAC3-DA8D-7A2E-70BA-E0945A5CF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5" name="Triangle 7">
            <a:extLst>
              <a:ext uri="{FF2B5EF4-FFF2-40B4-BE49-F238E27FC236}">
                <a16:creationId xmlns:a16="http://schemas.microsoft.com/office/drawing/2014/main" id="{4EBC56F6-121D-0133-934D-11117ABC004C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4477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9" y="3429000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6223" y="3429001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7228" y="3429000"/>
            <a:ext cx="3389104" cy="2396764"/>
          </a:xfrm>
          <a:solidFill>
            <a:schemeClr val="bg1"/>
          </a:solidFill>
        </p:spPr>
        <p:txBody>
          <a:bodyPr lIns="360000" tIns="72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504" y="3547889"/>
            <a:ext cx="2660395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87873" y="3547890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8878" y="3547889"/>
            <a:ext cx="2660396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AE41E442-C108-E056-274A-C0B808215172}"/>
              </a:ext>
            </a:extLst>
          </p:cNvPr>
          <p:cNvSpPr/>
          <p:nvPr userDrawn="1"/>
        </p:nvSpPr>
        <p:spPr>
          <a:xfrm rot="5400000">
            <a:off x="592060" y="1647023"/>
            <a:ext cx="730598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358AB74-220A-3370-5A12-84D691342647}"/>
              </a:ext>
            </a:extLst>
          </p:cNvPr>
          <p:cNvSpPr/>
          <p:nvPr userDrawn="1"/>
        </p:nvSpPr>
        <p:spPr>
          <a:xfrm rot="5400000">
            <a:off x="4063066" y="1647024"/>
            <a:ext cx="730600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0D9BCFA-2B4D-26CA-1CDC-E052857AB8C2}"/>
              </a:ext>
            </a:extLst>
          </p:cNvPr>
          <p:cNvSpPr/>
          <p:nvPr userDrawn="1"/>
        </p:nvSpPr>
        <p:spPr>
          <a:xfrm rot="5400000">
            <a:off x="7531368" y="1647023"/>
            <a:ext cx="730599" cy="804285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A7652AE-947F-77D8-578D-87CB2FDED0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5216" y="1683866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2AFEB73-970E-9E5D-6CBF-9DB5ECC8BA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23518" y="1683865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AF82B33-A461-03D6-F55C-C0BFD632A2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97230" y="1683864"/>
            <a:ext cx="3389102" cy="1745134"/>
          </a:xfrm>
          <a:custGeom>
            <a:avLst/>
            <a:gdLst>
              <a:gd name="connsiteX0" fmla="*/ 804287 w 3389102"/>
              <a:gd name="connsiteY0" fmla="*/ 0 h 1745134"/>
              <a:gd name="connsiteX1" fmla="*/ 3389102 w 3389102"/>
              <a:gd name="connsiteY1" fmla="*/ 0 h 1745134"/>
              <a:gd name="connsiteX2" fmla="*/ 3389102 w 3389102"/>
              <a:gd name="connsiteY2" fmla="*/ 1745134 h 1745134"/>
              <a:gd name="connsiteX3" fmla="*/ 0 w 3389102"/>
              <a:gd name="connsiteY3" fmla="*/ 1745134 h 1745134"/>
              <a:gd name="connsiteX4" fmla="*/ 0 w 3389102"/>
              <a:gd name="connsiteY4" fmla="*/ 730599 h 17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9102" h="1745134">
                <a:moveTo>
                  <a:pt x="804287" y="0"/>
                </a:moveTo>
                <a:lnTo>
                  <a:pt x="3389102" y="0"/>
                </a:lnTo>
                <a:lnTo>
                  <a:pt x="3389102" y="1745134"/>
                </a:lnTo>
                <a:lnTo>
                  <a:pt x="0" y="1745134"/>
                </a:lnTo>
                <a:lnTo>
                  <a:pt x="0" y="730599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82A3AB8E-AAC1-06DF-D81D-96F2D4B215A2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B030F4C3-2AC9-5BEA-F74D-D01A8DC74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7" name="Triangle 7">
            <a:extLst>
              <a:ext uri="{FF2B5EF4-FFF2-40B4-BE49-F238E27FC236}">
                <a16:creationId xmlns:a16="http://schemas.microsoft.com/office/drawing/2014/main" id="{F76DFAB4-45C2-43A0-DD72-1B3DB9896B6F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/>
          <a:p>
            <a:pPr algn="r"/>
            <a:fld id="{A7290A03-D307-446C-A7E6-13B53CF31C4A}" type="slidenum">
              <a:rPr lang="nl-BE" smtClean="0"/>
              <a:pPr algn="r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5490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9" y="3118511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7742" y="3121863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0265" y="3121862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2787" y="3118513"/>
            <a:ext cx="2433545" cy="2703902"/>
          </a:xfrm>
          <a:solidFill>
            <a:schemeClr val="bg1"/>
          </a:solidFill>
        </p:spPr>
        <p:txBody>
          <a:bodyPr lIns="251999" tIns="72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73EA37D-0A8D-C3EA-E26B-81A9CA8E9C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5216" y="168051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191" y="3271602"/>
            <a:ext cx="1930239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2041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236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04439" y="3271602"/>
            <a:ext cx="1930240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191092A7-D2F2-EB30-0565-8A0AF05FD905}"/>
              </a:ext>
            </a:extLst>
          </p:cNvPr>
          <p:cNvSpPr/>
          <p:nvPr userDrawn="1"/>
        </p:nvSpPr>
        <p:spPr>
          <a:xfrm rot="5400000">
            <a:off x="3212900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352C2E9F-34FA-30D8-0BC8-018E63C0108C}"/>
              </a:ext>
            </a:extLst>
          </p:cNvPr>
          <p:cNvSpPr/>
          <p:nvPr userDrawn="1"/>
        </p:nvSpPr>
        <p:spPr>
          <a:xfrm rot="5400000">
            <a:off x="5845423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E3A8CEEA-B8FB-C09B-E526-7D93B62CE099}"/>
              </a:ext>
            </a:extLst>
          </p:cNvPr>
          <p:cNvSpPr/>
          <p:nvPr userDrawn="1"/>
        </p:nvSpPr>
        <p:spPr>
          <a:xfrm rot="5400000">
            <a:off x="8477945" y="165535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F0ADDDA9-EAA4-0ADE-49E5-FA1E2B16BACB}"/>
              </a:ext>
            </a:extLst>
          </p:cNvPr>
          <p:cNvSpPr/>
          <p:nvPr userDrawn="1"/>
        </p:nvSpPr>
        <p:spPr>
          <a:xfrm rot="5400000">
            <a:off x="580367" y="1651508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FB7B0D7-C4D3-5C91-CFE5-9A856AC76B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87731" y="167666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A67AD5F7-957C-9633-56ED-64EAAB9893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20246" y="167281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9E2B773-9F6F-1A27-B97C-F54E05C3D5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2761" y="1668965"/>
            <a:ext cx="2433542" cy="1434647"/>
          </a:xfrm>
          <a:custGeom>
            <a:avLst/>
            <a:gdLst>
              <a:gd name="connsiteX0" fmla="*/ 884461 w 2433542"/>
              <a:gd name="connsiteY0" fmla="*/ 0 h 1434647"/>
              <a:gd name="connsiteX1" fmla="*/ 2433542 w 2433542"/>
              <a:gd name="connsiteY1" fmla="*/ 0 h 1434647"/>
              <a:gd name="connsiteX2" fmla="*/ 2433542 w 2433542"/>
              <a:gd name="connsiteY2" fmla="*/ 1434647 h 1434647"/>
              <a:gd name="connsiteX3" fmla="*/ 0 w 2433542"/>
              <a:gd name="connsiteY3" fmla="*/ 1434647 h 1434647"/>
              <a:gd name="connsiteX4" fmla="*/ 0 w 2433542"/>
              <a:gd name="connsiteY4" fmla="*/ 834145 h 143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542" h="1434647">
                <a:moveTo>
                  <a:pt x="884461" y="0"/>
                </a:moveTo>
                <a:lnTo>
                  <a:pt x="2433542" y="0"/>
                </a:lnTo>
                <a:lnTo>
                  <a:pt x="2433542" y="1434647"/>
                </a:lnTo>
                <a:lnTo>
                  <a:pt x="0" y="1434647"/>
                </a:lnTo>
                <a:lnTo>
                  <a:pt x="0" y="834145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D4688ED5-1350-C70E-A443-0FC0EBA5B1E1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1C4D70EF-9750-243D-E1A0-2B6DF5C50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9" name="Triangle 7">
            <a:extLst>
              <a:ext uri="{FF2B5EF4-FFF2-40B4-BE49-F238E27FC236}">
                <a16:creationId xmlns:a16="http://schemas.microsoft.com/office/drawing/2014/main" id="{7E2648A0-2125-6D7E-983C-7E16650086F8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195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7913" y="1687218"/>
            <a:ext cx="3313006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9377" y="1687218"/>
            <a:ext cx="3313014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7913" y="3836255"/>
            <a:ext cx="3313006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77" y="3836254"/>
            <a:ext cx="3313014" cy="2064720"/>
          </a:xfrm>
          <a:solidFill>
            <a:schemeClr val="bg1"/>
          </a:solidFill>
        </p:spPr>
        <p:txBody>
          <a:bodyPr lIns="288000" tIns="648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5D2BF2D-C49D-5C68-E96E-B40ABFFAA9F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81920" y="1683604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31A15F2-827A-A83A-9452-683DC02C69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81920" y="3832639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3029" y="1897570"/>
            <a:ext cx="267495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6851" y="1897571"/>
            <a:ext cx="267496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3029" y="4046607"/>
            <a:ext cx="267495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851" y="4046607"/>
            <a:ext cx="267496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853B0E0-1D46-3FD6-11A8-E30ED579C83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5216" y="1686217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45E1EC1-EA21-4A8C-7E6B-9D47631F9F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5216" y="3835252"/>
            <a:ext cx="1802697" cy="2064719"/>
          </a:xfrm>
          <a:custGeom>
            <a:avLst/>
            <a:gdLst>
              <a:gd name="connsiteX0" fmla="*/ 881460 w 1802697"/>
              <a:gd name="connsiteY0" fmla="*/ 0 h 2064719"/>
              <a:gd name="connsiteX1" fmla="*/ 1802697 w 1802697"/>
              <a:gd name="connsiteY1" fmla="*/ 0 h 2064719"/>
              <a:gd name="connsiteX2" fmla="*/ 1802697 w 1802697"/>
              <a:gd name="connsiteY2" fmla="*/ 2064719 h 2064719"/>
              <a:gd name="connsiteX3" fmla="*/ 0 w 1802697"/>
              <a:gd name="connsiteY3" fmla="*/ 2064719 h 2064719"/>
              <a:gd name="connsiteX4" fmla="*/ 0 w 1802697"/>
              <a:gd name="connsiteY4" fmla="*/ 733624 h 20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697" h="2064719">
                <a:moveTo>
                  <a:pt x="881460" y="0"/>
                </a:moveTo>
                <a:lnTo>
                  <a:pt x="1802697" y="0"/>
                </a:lnTo>
                <a:lnTo>
                  <a:pt x="1802697" y="2064719"/>
                </a:lnTo>
                <a:lnTo>
                  <a:pt x="0" y="2064719"/>
                </a:lnTo>
                <a:lnTo>
                  <a:pt x="0" y="733624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0C73A17D-D615-B441-0745-CBE08D2C6FDC}"/>
              </a:ext>
            </a:extLst>
          </p:cNvPr>
          <p:cNvSpPr/>
          <p:nvPr userDrawn="1"/>
        </p:nvSpPr>
        <p:spPr>
          <a:xfrm rot="5400000">
            <a:off x="634378" y="160994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C0B8F69-6FA8-5834-43D3-8D1E0A6B6A5C}"/>
              </a:ext>
            </a:extLst>
          </p:cNvPr>
          <p:cNvSpPr/>
          <p:nvPr userDrawn="1"/>
        </p:nvSpPr>
        <p:spPr>
          <a:xfrm rot="5400000">
            <a:off x="5855838" y="1609686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2EE29FE0-D474-368D-E358-DA1AD220B41C}"/>
              </a:ext>
            </a:extLst>
          </p:cNvPr>
          <p:cNvSpPr/>
          <p:nvPr userDrawn="1"/>
        </p:nvSpPr>
        <p:spPr>
          <a:xfrm rot="5400000">
            <a:off x="634377" y="3758983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79BD17A9-8318-FA86-AEF8-E25ABEEC2BDA}"/>
              </a:ext>
            </a:extLst>
          </p:cNvPr>
          <p:cNvSpPr/>
          <p:nvPr userDrawn="1"/>
        </p:nvSpPr>
        <p:spPr>
          <a:xfrm rot="5400000">
            <a:off x="5855838" y="3758721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6BAE207E-78DE-F027-54AF-551374AA0556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02C1C307-08BA-AC18-C45A-2B981A102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5" name="Triangle 7">
            <a:extLst>
              <a:ext uri="{FF2B5EF4-FFF2-40B4-BE49-F238E27FC236}">
                <a16:creationId xmlns:a16="http://schemas.microsoft.com/office/drawing/2014/main" id="{FE6B5469-97DF-4A8A-6CF4-7F32289E57B1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9855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4" y="1687217"/>
            <a:ext cx="4915612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47151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6063471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164" y="1774167"/>
            <a:ext cx="3507475" cy="646331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1847" y="1774167"/>
            <a:ext cx="3507476" cy="646331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C0EDF4-1D8A-AD78-BF37-C62CF0A00A1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54255" y="1863144"/>
            <a:ext cx="557354" cy="55735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9C63A22-758E-A725-D0F9-9B11D997823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65759" y="1863144"/>
            <a:ext cx="557354" cy="55735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D5C0F28D-5B8F-6FBE-BAE9-934FA0711DF3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8B663F3-2C88-A735-7E23-F84F67C27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9" name="Triangle 7">
            <a:extLst>
              <a:ext uri="{FF2B5EF4-FFF2-40B4-BE49-F238E27FC236}">
                <a16:creationId xmlns:a16="http://schemas.microsoft.com/office/drawing/2014/main" id="{897440BA-276A-C385-7473-DF8B8757AA6D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921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679CEDC-EF85-F2FF-5BFA-4FCF33FD13BA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12F1D64-160A-B8F2-2263-77F0C89CE92A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F6B3515D-68B2-9EA7-AD43-99B9F4289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281013"/>
            <a:ext cx="3039293" cy="1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4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537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18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541" y="1687218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59471" y="1591932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4130477" y="1591934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950" y="1829689"/>
            <a:ext cx="2107267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319" y="1829690"/>
            <a:ext cx="2107268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9546" y="1687217"/>
            <a:ext cx="3389104" cy="4138547"/>
          </a:xfrm>
          <a:solidFill>
            <a:schemeClr val="bg1"/>
          </a:solidFill>
        </p:spPr>
        <p:txBody>
          <a:bodyPr lIns="360000" tIns="900000" rIns="360000" bIns="36000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7601482" y="1591933"/>
            <a:ext cx="914400" cy="1098271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24324" y="1829689"/>
            <a:ext cx="2107268" cy="584775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53A6DA4-3CF0-B26B-0DBB-BCA1B1B1388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3128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1AFB08A-9636-6703-9CF0-A97F3582D8F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2479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8C4A28C-C5A6-22A1-9889-0D46D36BF3C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701830" y="1866599"/>
            <a:ext cx="547865" cy="54786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6DDB5D95-474F-D648-FE3D-6F7E10144A87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5F4CB3FF-1D76-3EFE-2462-D849D4E91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30" name="Triangle 7">
            <a:extLst>
              <a:ext uri="{FF2B5EF4-FFF2-40B4-BE49-F238E27FC236}">
                <a16:creationId xmlns:a16="http://schemas.microsoft.com/office/drawing/2014/main" id="{4CACBFF0-ADA1-61A6-1AA0-105AFC5B2E5A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246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7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7740" y="168721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580373" y="1658711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3212898" y="165871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8077" y="1983297"/>
            <a:ext cx="1357351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4927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9C7D6F3-D7CC-502C-83F1-C06D1DC3AC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0263" y="1687217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0D974B5-9962-8AEE-7B3B-AA96168917D9}"/>
              </a:ext>
            </a:extLst>
          </p:cNvPr>
          <p:cNvSpPr/>
          <p:nvPr userDrawn="1"/>
        </p:nvSpPr>
        <p:spPr>
          <a:xfrm rot="5400000">
            <a:off x="5845421" y="1658712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F1CA31E-05C7-93F4-2758-4EA5A467F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3122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D51CC85-BE9A-2A70-D8E3-B73620359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2785" y="1683868"/>
            <a:ext cx="2433545" cy="4138547"/>
          </a:xfrm>
          <a:solidFill>
            <a:schemeClr val="bg1"/>
          </a:solidFill>
        </p:spPr>
        <p:txBody>
          <a:bodyPr lIns="251999" tIns="900000" rIns="251999" bIns="288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E3349CCB-55B4-AE1B-25A5-CB58807C356C}"/>
              </a:ext>
            </a:extLst>
          </p:cNvPr>
          <p:cNvSpPr/>
          <p:nvPr userDrawn="1"/>
        </p:nvSpPr>
        <p:spPr>
          <a:xfrm rot="5400000">
            <a:off x="8477943" y="1655363"/>
            <a:ext cx="834143" cy="884458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96548E4-EE05-548A-00CB-76C7CD305B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77325" y="1983297"/>
            <a:ext cx="1357352" cy="523220"/>
          </a:xfrm>
        </p:spPr>
        <p:txBody>
          <a:bodyPr wrap="square" lIns="0" rIns="0" anchor="b">
            <a:spAutoFit/>
          </a:bodyPr>
          <a:lstStyle>
            <a:lvl1pPr>
              <a:spcBef>
                <a:spcPts val="0"/>
              </a:spcBef>
              <a:defRPr sz="14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11613472-BF18-4AA8-076E-BD34A551BBA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15189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D98BC890-3398-A852-60FE-6A79087AA77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452039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91A0F8EE-8616-B20A-50CF-B4701250502B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080234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A4229336-59CD-973B-8EEC-741DBEAA9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04437" y="2003623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1F2471E4-DFDF-1749-1A79-9683FD3015BC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50AF3A62-9730-4570-AC57-BD95EEF33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37" name="Triangle 7">
            <a:extLst>
              <a:ext uri="{FF2B5EF4-FFF2-40B4-BE49-F238E27FC236}">
                <a16:creationId xmlns:a16="http://schemas.microsoft.com/office/drawing/2014/main" id="{71A73726-0C72-3B12-9D1E-F3CC00C9BDAE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183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 v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8"/>
            <a:ext cx="5110459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676" y="1687218"/>
            <a:ext cx="5110471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6E46265-320C-3148-65B4-DFA8DCD34A0F}"/>
              </a:ext>
            </a:extLst>
          </p:cNvPr>
          <p:cNvSpPr/>
          <p:nvPr userDrawn="1"/>
        </p:nvSpPr>
        <p:spPr>
          <a:xfrm rot="5400000">
            <a:off x="629134" y="1609950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8F12AEA-8942-6741-2A56-98E3CD6910B2}"/>
              </a:ext>
            </a:extLst>
          </p:cNvPr>
          <p:cNvSpPr/>
          <p:nvPr userDrawn="1"/>
        </p:nvSpPr>
        <p:spPr>
          <a:xfrm rot="5400000">
            <a:off x="5850594" y="1609952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D6AE74-D0EC-93A3-8120-CDABCCA15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315" y="1897570"/>
            <a:ext cx="37774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6F1FEA7-527E-09B4-DDD5-7F6CD5E54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37" y="1897571"/>
            <a:ext cx="377743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56DF579-D1ED-5E50-2A6A-DCFB2D0783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216" y="3836255"/>
            <a:ext cx="5110459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AF2573B1-328F-5B41-0EAA-287B2FC9A93C}"/>
              </a:ext>
            </a:extLst>
          </p:cNvPr>
          <p:cNvSpPr/>
          <p:nvPr userDrawn="1"/>
        </p:nvSpPr>
        <p:spPr>
          <a:xfrm rot="5400000">
            <a:off x="629134" y="3758987"/>
            <a:ext cx="733623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8C278F5-F940-B687-5B3D-74DCD2AB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5315" y="4046607"/>
            <a:ext cx="3777429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65B84E83-9D88-8FB9-BBCD-EB1FCD5F5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676" y="3836254"/>
            <a:ext cx="5110471" cy="2064720"/>
          </a:xfrm>
          <a:solidFill>
            <a:schemeClr val="bg1"/>
          </a:solidFill>
        </p:spPr>
        <p:txBody>
          <a:bodyPr lIns="360000" tIns="684000" rIns="360000" bIns="36000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3C35849-4AC8-70C3-1F5E-F9A98660BC31}"/>
              </a:ext>
            </a:extLst>
          </p:cNvPr>
          <p:cNvSpPr/>
          <p:nvPr userDrawn="1"/>
        </p:nvSpPr>
        <p:spPr>
          <a:xfrm rot="5400000">
            <a:off x="5850594" y="3758988"/>
            <a:ext cx="733624" cy="881460"/>
          </a:xfrm>
          <a:prstGeom prst="rtTriangle">
            <a:avLst/>
          </a:prstGeom>
          <a:solidFill>
            <a:srgbClr val="F0E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err="1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108C8279-3041-6FDA-7CF4-40C8C859E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9137" y="4046607"/>
            <a:ext cx="3777430" cy="338554"/>
          </a:xfrm>
        </p:spPr>
        <p:txBody>
          <a:bodyPr wrap="square" lIns="0" rIns="0"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  <a:endParaRPr lang="nl-NL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B5E3899B-17F4-B1D0-C971-A70C59931FA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24502" y="1832862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1727A0-CD20-834F-1984-3191F571F1C4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8324" y="1832862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38D99C8A-7E91-243C-C8C3-95406D25986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24502" y="3984568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10C07C3D-DC89-0179-A00A-B89F076138D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38324" y="3984568"/>
            <a:ext cx="464418" cy="464418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4D050301-6F68-7AFA-7A5B-059AEF08B397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DFF7DF80-FF7F-FA25-A2B0-30CA70E58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34" name="Triangle 7">
            <a:extLst>
              <a:ext uri="{FF2B5EF4-FFF2-40B4-BE49-F238E27FC236}">
                <a16:creationId xmlns:a16="http://schemas.microsoft.com/office/drawing/2014/main" id="{2BDA6B90-3B3C-119E-85B8-DA2BDC0874F0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7665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2309A2C-F96D-6EC6-DB7A-C5B0EB807123}"/>
              </a:ext>
            </a:extLst>
          </p:cNvPr>
          <p:cNvSpPr/>
          <p:nvPr userDrawn="1"/>
        </p:nvSpPr>
        <p:spPr>
          <a:xfrm>
            <a:off x="4554674" y="1073798"/>
            <a:ext cx="6493933" cy="4707260"/>
          </a:xfrm>
          <a:custGeom>
            <a:avLst/>
            <a:gdLst>
              <a:gd name="connsiteX0" fmla="*/ 0 w 6493933"/>
              <a:gd name="connsiteY0" fmla="*/ 0 h 4707260"/>
              <a:gd name="connsiteX1" fmla="*/ 6493933 w 6493933"/>
              <a:gd name="connsiteY1" fmla="*/ 0 h 4707260"/>
              <a:gd name="connsiteX2" fmla="*/ 6493933 w 6493933"/>
              <a:gd name="connsiteY2" fmla="*/ 2131228 h 4707260"/>
              <a:gd name="connsiteX3" fmla="*/ 6204574 w 6493933"/>
              <a:gd name="connsiteY3" fmla="*/ 2353630 h 4707260"/>
              <a:gd name="connsiteX4" fmla="*/ 6493933 w 6493933"/>
              <a:gd name="connsiteY4" fmla="*/ 2576032 h 4707260"/>
              <a:gd name="connsiteX5" fmla="*/ 6493933 w 6493933"/>
              <a:gd name="connsiteY5" fmla="*/ 4707260 h 4707260"/>
              <a:gd name="connsiteX6" fmla="*/ 0 w 6493933"/>
              <a:gd name="connsiteY6" fmla="*/ 4707260 h 47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3933" h="4707260">
                <a:moveTo>
                  <a:pt x="0" y="0"/>
                </a:moveTo>
                <a:lnTo>
                  <a:pt x="6493933" y="0"/>
                </a:lnTo>
                <a:lnTo>
                  <a:pt x="6493933" y="2131228"/>
                </a:lnTo>
                <a:lnTo>
                  <a:pt x="6204574" y="2353630"/>
                </a:lnTo>
                <a:lnTo>
                  <a:pt x="6493933" y="2576032"/>
                </a:lnTo>
                <a:lnTo>
                  <a:pt x="6493933" y="4707260"/>
                </a:lnTo>
                <a:lnTo>
                  <a:pt x="0" y="4707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0707" y="2768806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 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706" y="1845476"/>
            <a:ext cx="4648102" cy="923330"/>
          </a:xfrm>
        </p:spPr>
        <p:txBody>
          <a:bodyPr wrap="square" lIns="0" rIns="0" anchor="b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First name</a:t>
            </a:r>
            <a:br>
              <a:rPr lang="en-GB" dirty="0"/>
            </a:br>
            <a:r>
              <a:rPr lang="en-GB" dirty="0"/>
              <a:t>Last name</a:t>
            </a:r>
            <a:endParaRPr lang="nl-NL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AD9994-81D4-A7D7-4B04-85BEDC04BD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209" y="1073798"/>
            <a:ext cx="3564465" cy="4707260"/>
          </a:xfrm>
          <a:custGeom>
            <a:avLst/>
            <a:gdLst>
              <a:gd name="connsiteX0" fmla="*/ 0 w 3564465"/>
              <a:gd name="connsiteY0" fmla="*/ 0 h 4707260"/>
              <a:gd name="connsiteX1" fmla="*/ 3564465 w 3564465"/>
              <a:gd name="connsiteY1" fmla="*/ 0 h 4707260"/>
              <a:gd name="connsiteX2" fmla="*/ 3564465 w 3564465"/>
              <a:gd name="connsiteY2" fmla="*/ 4707260 h 4707260"/>
              <a:gd name="connsiteX3" fmla="*/ 1437260 w 3564465"/>
              <a:gd name="connsiteY3" fmla="*/ 4707260 h 4707260"/>
              <a:gd name="connsiteX4" fmla="*/ 0 w 3564465"/>
              <a:gd name="connsiteY4" fmla="*/ 3613979 h 47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465" h="4707260">
                <a:moveTo>
                  <a:pt x="0" y="0"/>
                </a:moveTo>
                <a:lnTo>
                  <a:pt x="3564465" y="0"/>
                </a:lnTo>
                <a:lnTo>
                  <a:pt x="3564465" y="4707260"/>
                </a:lnTo>
                <a:lnTo>
                  <a:pt x="1437260" y="4707260"/>
                </a:lnTo>
                <a:lnTo>
                  <a:pt x="0" y="3613979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lang="nl-NL" sz="12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BD1F7A-241A-2C94-6ED5-FCE89CDFD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0706" y="4089195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Telephone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72ADB5A-A4A6-76ED-B19E-072D82F00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0706" y="4486447"/>
            <a:ext cx="4648102" cy="369332"/>
          </a:xfrm>
        </p:spPr>
        <p:txBody>
          <a:bodyPr wrap="square" lIns="0" rIns="0">
            <a:spAutoFit/>
          </a:bodyPr>
          <a:lstStyle>
            <a:lvl1pPr algn="l">
              <a:defRPr sz="1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Email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393CF53E-327D-450C-DFBF-B4B8DF598522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322635E3-E4D5-676B-3C67-A74C35513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E04887D9-D2BD-254B-6483-61E202C019A7}"/>
              </a:ext>
            </a:extLst>
          </p:cNvPr>
          <p:cNvSpPr/>
          <p:nvPr userDrawn="1"/>
        </p:nvSpPr>
        <p:spPr>
          <a:xfrm rot="5400000" flipV="1">
            <a:off x="11068633" y="1085619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6333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038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4957" y="2210005"/>
            <a:ext cx="4046876" cy="369332"/>
          </a:xfrm>
        </p:spPr>
        <p:txBody>
          <a:bodyPr wrap="square" lIns="0" rIns="0">
            <a:spAutoFit/>
          </a:bodyPr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956" y="1286675"/>
            <a:ext cx="4046876" cy="923330"/>
          </a:xfrm>
        </p:spPr>
        <p:txBody>
          <a:bodyPr wrap="square" lIns="0" rIns="0" anchor="b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First name</a:t>
            </a:r>
            <a:br>
              <a:rPr lang="en-GB" dirty="0"/>
            </a:br>
            <a:r>
              <a:rPr lang="en-GB" dirty="0"/>
              <a:t>Last name</a:t>
            </a:r>
            <a:endParaRPr lang="nl-NL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3D972AE-1ED7-D377-4452-4340B971BE6C}"/>
              </a:ext>
            </a:extLst>
          </p:cNvPr>
          <p:cNvSpPr/>
          <p:nvPr userDrawn="1"/>
        </p:nvSpPr>
        <p:spPr>
          <a:xfrm>
            <a:off x="-1" y="-1"/>
            <a:ext cx="5140570" cy="1803259"/>
          </a:xfrm>
          <a:custGeom>
            <a:avLst/>
            <a:gdLst>
              <a:gd name="connsiteX0" fmla="*/ 4281649 w 5140570"/>
              <a:gd name="connsiteY0" fmla="*/ 0 h 1803259"/>
              <a:gd name="connsiteX1" fmla="*/ 5125014 w 5140570"/>
              <a:gd name="connsiteY1" fmla="*/ 0 h 1803259"/>
              <a:gd name="connsiteX2" fmla="*/ 5134423 w 5140570"/>
              <a:gd name="connsiteY2" fmla="*/ 42793 h 1803259"/>
              <a:gd name="connsiteX3" fmla="*/ 5140570 w 5140570"/>
              <a:gd name="connsiteY3" fmla="*/ 150487 h 1803259"/>
              <a:gd name="connsiteX4" fmla="*/ 5128284 w 5140570"/>
              <a:gd name="connsiteY4" fmla="*/ 396660 h 1803259"/>
              <a:gd name="connsiteX5" fmla="*/ 5087832 w 5140570"/>
              <a:gd name="connsiteY5" fmla="*/ 611141 h 1803259"/>
              <a:gd name="connsiteX6" fmla="*/ 5013986 w 5140570"/>
              <a:gd name="connsiteY6" fmla="*/ 808073 h 1803259"/>
              <a:gd name="connsiteX7" fmla="*/ 4897957 w 5140570"/>
              <a:gd name="connsiteY7" fmla="*/ 1001478 h 1803259"/>
              <a:gd name="connsiteX8" fmla="*/ 4447825 w 5140570"/>
              <a:gd name="connsiteY8" fmla="*/ 1673147 h 1803259"/>
              <a:gd name="connsiteX9" fmla="*/ 4396851 w 5140570"/>
              <a:gd name="connsiteY9" fmla="*/ 1732942 h 1803259"/>
              <a:gd name="connsiteX10" fmla="*/ 4330031 w 5140570"/>
              <a:gd name="connsiteY10" fmla="*/ 1773362 h 1803259"/>
              <a:gd name="connsiteX11" fmla="*/ 4233313 w 5140570"/>
              <a:gd name="connsiteY11" fmla="*/ 1796234 h 1803259"/>
              <a:gd name="connsiteX12" fmla="*/ 4096175 w 5140570"/>
              <a:gd name="connsiteY12" fmla="*/ 1803259 h 1803259"/>
              <a:gd name="connsiteX13" fmla="*/ 3948483 w 5140570"/>
              <a:gd name="connsiteY13" fmla="*/ 1796234 h 1803259"/>
              <a:gd name="connsiteX14" fmla="*/ 3865848 w 5140570"/>
              <a:gd name="connsiteY14" fmla="*/ 1769865 h 1803259"/>
              <a:gd name="connsiteX15" fmla="*/ 3837715 w 5140570"/>
              <a:gd name="connsiteY15" fmla="*/ 1722388 h 1803259"/>
              <a:gd name="connsiteX16" fmla="*/ 3850001 w 5140570"/>
              <a:gd name="connsiteY16" fmla="*/ 1652039 h 1803259"/>
              <a:gd name="connsiteX17" fmla="*/ 4264975 w 5140570"/>
              <a:gd name="connsiteY17" fmla="*/ 695540 h 1803259"/>
              <a:gd name="connsiteX18" fmla="*/ 4264975 w 5140570"/>
              <a:gd name="connsiteY18" fmla="*/ 150487 h 1803259"/>
              <a:gd name="connsiteX19" fmla="*/ 4271567 w 5140570"/>
              <a:gd name="connsiteY19" fmla="*/ 42793 h 1803259"/>
              <a:gd name="connsiteX20" fmla="*/ 2902057 w 5140570"/>
              <a:gd name="connsiteY20" fmla="*/ 0 h 1803259"/>
              <a:gd name="connsiteX21" fmla="*/ 3746548 w 5140570"/>
              <a:gd name="connsiteY21" fmla="*/ 0 h 1803259"/>
              <a:gd name="connsiteX22" fmla="*/ 3755957 w 5140570"/>
              <a:gd name="connsiteY22" fmla="*/ 42793 h 1803259"/>
              <a:gd name="connsiteX23" fmla="*/ 3762105 w 5140570"/>
              <a:gd name="connsiteY23" fmla="*/ 150487 h 1803259"/>
              <a:gd name="connsiteX24" fmla="*/ 3749786 w 5140570"/>
              <a:gd name="connsiteY24" fmla="*/ 396660 h 1803259"/>
              <a:gd name="connsiteX25" fmla="*/ 3709367 w 5140570"/>
              <a:gd name="connsiteY25" fmla="*/ 611141 h 1803259"/>
              <a:gd name="connsiteX26" fmla="*/ 3633757 w 5140570"/>
              <a:gd name="connsiteY26" fmla="*/ 808073 h 1803259"/>
              <a:gd name="connsiteX27" fmla="*/ 3519459 w 5140570"/>
              <a:gd name="connsiteY27" fmla="*/ 1001478 h 1803259"/>
              <a:gd name="connsiteX28" fmla="*/ 3065831 w 5140570"/>
              <a:gd name="connsiteY28" fmla="*/ 1673147 h 1803259"/>
              <a:gd name="connsiteX29" fmla="*/ 3016590 w 5140570"/>
              <a:gd name="connsiteY29" fmla="*/ 1732942 h 1803259"/>
              <a:gd name="connsiteX30" fmla="*/ 2948037 w 5140570"/>
              <a:gd name="connsiteY30" fmla="*/ 1773362 h 1803259"/>
              <a:gd name="connsiteX31" fmla="*/ 2853083 w 5140570"/>
              <a:gd name="connsiteY31" fmla="*/ 1796234 h 1803259"/>
              <a:gd name="connsiteX32" fmla="*/ 2717678 w 5140570"/>
              <a:gd name="connsiteY32" fmla="*/ 1803259 h 1803259"/>
              <a:gd name="connsiteX33" fmla="*/ 2568254 w 5140570"/>
              <a:gd name="connsiteY33" fmla="*/ 1796234 h 1803259"/>
              <a:gd name="connsiteX34" fmla="*/ 2483854 w 5140570"/>
              <a:gd name="connsiteY34" fmla="*/ 1769865 h 1803259"/>
              <a:gd name="connsiteX35" fmla="*/ 2455721 w 5140570"/>
              <a:gd name="connsiteY35" fmla="*/ 1722388 h 1803259"/>
              <a:gd name="connsiteX36" fmla="*/ 2471536 w 5140570"/>
              <a:gd name="connsiteY36" fmla="*/ 1652039 h 1803259"/>
              <a:gd name="connsiteX37" fmla="*/ 2886477 w 5140570"/>
              <a:gd name="connsiteY37" fmla="*/ 695540 h 1803259"/>
              <a:gd name="connsiteX38" fmla="*/ 2886477 w 5140570"/>
              <a:gd name="connsiteY38" fmla="*/ 150487 h 1803259"/>
              <a:gd name="connsiteX39" fmla="*/ 2892640 w 5140570"/>
              <a:gd name="connsiteY39" fmla="*/ 42793 h 1803259"/>
              <a:gd name="connsiteX40" fmla="*/ 1724515 w 5140570"/>
              <a:gd name="connsiteY40" fmla="*/ 0 h 1803259"/>
              <a:gd name="connsiteX41" fmla="*/ 2350006 w 5140570"/>
              <a:gd name="connsiteY41" fmla="*/ 0 h 1803259"/>
              <a:gd name="connsiteX42" fmla="*/ 1967500 w 5140570"/>
              <a:gd name="connsiteY42" fmla="*/ 892473 h 1803259"/>
              <a:gd name="connsiteX43" fmla="*/ 1967500 w 5140570"/>
              <a:gd name="connsiteY43" fmla="*/ 1437527 h 1803259"/>
              <a:gd name="connsiteX44" fmla="*/ 1941131 w 5140570"/>
              <a:gd name="connsiteY44" fmla="*/ 1629198 h 1803259"/>
              <a:gd name="connsiteX45" fmla="*/ 1860260 w 5140570"/>
              <a:gd name="connsiteY45" fmla="*/ 1739967 h 1803259"/>
              <a:gd name="connsiteX46" fmla="*/ 1719594 w 5140570"/>
              <a:gd name="connsiteY46" fmla="*/ 1790941 h 1803259"/>
              <a:gd name="connsiteX47" fmla="*/ 1520897 w 5140570"/>
              <a:gd name="connsiteY47" fmla="*/ 1803259 h 1803259"/>
              <a:gd name="connsiteX48" fmla="*/ 1323964 w 5140570"/>
              <a:gd name="connsiteY48" fmla="*/ 1790941 h 1803259"/>
              <a:gd name="connsiteX49" fmla="*/ 1190355 w 5140570"/>
              <a:gd name="connsiteY49" fmla="*/ 1739967 h 1803259"/>
              <a:gd name="connsiteX50" fmla="*/ 1114745 w 5140570"/>
              <a:gd name="connsiteY50" fmla="*/ 1629198 h 1803259"/>
              <a:gd name="connsiteX51" fmla="*/ 1091873 w 5140570"/>
              <a:gd name="connsiteY51" fmla="*/ 1437527 h 1803259"/>
              <a:gd name="connsiteX52" fmla="*/ 1104191 w 5140570"/>
              <a:gd name="connsiteY52" fmla="*/ 1191385 h 1803259"/>
              <a:gd name="connsiteX53" fmla="*/ 1144643 w 5140570"/>
              <a:gd name="connsiteY53" fmla="*/ 976873 h 1803259"/>
              <a:gd name="connsiteX54" fmla="*/ 1220253 w 5140570"/>
              <a:gd name="connsiteY54" fmla="*/ 779940 h 1803259"/>
              <a:gd name="connsiteX55" fmla="*/ 1334518 w 5140570"/>
              <a:gd name="connsiteY55" fmla="*/ 586536 h 1803259"/>
              <a:gd name="connsiteX56" fmla="*/ 345602 w 5140570"/>
              <a:gd name="connsiteY56" fmla="*/ 0 h 1803259"/>
              <a:gd name="connsiteX57" fmla="*/ 971263 w 5140570"/>
              <a:gd name="connsiteY57" fmla="*/ 0 h 1803259"/>
              <a:gd name="connsiteX58" fmla="*/ 585506 w 5140570"/>
              <a:gd name="connsiteY58" fmla="*/ 892473 h 1803259"/>
              <a:gd name="connsiteX59" fmla="*/ 585506 w 5140570"/>
              <a:gd name="connsiteY59" fmla="*/ 1437527 h 1803259"/>
              <a:gd name="connsiteX60" fmla="*/ 559137 w 5140570"/>
              <a:gd name="connsiteY60" fmla="*/ 1629198 h 1803259"/>
              <a:gd name="connsiteX61" fmla="*/ 478235 w 5140570"/>
              <a:gd name="connsiteY61" fmla="*/ 1739967 h 1803259"/>
              <a:gd name="connsiteX62" fmla="*/ 339333 w 5140570"/>
              <a:gd name="connsiteY62" fmla="*/ 1790941 h 1803259"/>
              <a:gd name="connsiteX63" fmla="*/ 138903 w 5140570"/>
              <a:gd name="connsiteY63" fmla="*/ 1803259 h 1803259"/>
              <a:gd name="connsiteX64" fmla="*/ 0 w 5140570"/>
              <a:gd name="connsiteY64" fmla="*/ 1794571 h 1803259"/>
              <a:gd name="connsiteX65" fmla="*/ 0 w 5140570"/>
              <a:gd name="connsiteY65" fmla="*/ 515694 h 18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140570" h="1803259">
                <a:moveTo>
                  <a:pt x="4281649" y="0"/>
                </a:moveTo>
                <a:lnTo>
                  <a:pt x="5125014" y="0"/>
                </a:lnTo>
                <a:lnTo>
                  <a:pt x="5134423" y="42793"/>
                </a:lnTo>
                <a:cubicBezTo>
                  <a:pt x="5138522" y="74735"/>
                  <a:pt x="5140570" y="110634"/>
                  <a:pt x="5140570" y="150487"/>
                </a:cubicBezTo>
                <a:cubicBezTo>
                  <a:pt x="5140570" y="239580"/>
                  <a:pt x="5136475" y="321617"/>
                  <a:pt x="5128284" y="396660"/>
                </a:cubicBezTo>
                <a:cubicBezTo>
                  <a:pt x="5120061" y="471672"/>
                  <a:pt x="5106577" y="543155"/>
                  <a:pt x="5087832" y="611141"/>
                </a:cubicBezTo>
                <a:cubicBezTo>
                  <a:pt x="5069087" y="679127"/>
                  <a:pt x="5044451" y="744781"/>
                  <a:pt x="5013986" y="808073"/>
                </a:cubicBezTo>
                <a:cubicBezTo>
                  <a:pt x="4983522" y="871365"/>
                  <a:pt x="4944835" y="935854"/>
                  <a:pt x="4897957" y="1001478"/>
                </a:cubicBezTo>
                <a:lnTo>
                  <a:pt x="4447825" y="1673147"/>
                </a:lnTo>
                <a:cubicBezTo>
                  <a:pt x="4431411" y="1696586"/>
                  <a:pt x="4414430" y="1716528"/>
                  <a:pt x="4396851" y="1732942"/>
                </a:cubicBezTo>
                <a:cubicBezTo>
                  <a:pt x="4379240" y="1749324"/>
                  <a:pt x="4356998" y="1762808"/>
                  <a:pt x="4330031" y="1773362"/>
                </a:cubicBezTo>
                <a:cubicBezTo>
                  <a:pt x="4303063" y="1783915"/>
                  <a:pt x="4270834" y="1791540"/>
                  <a:pt x="4233313" y="1796234"/>
                </a:cubicBezTo>
                <a:cubicBezTo>
                  <a:pt x="4195823" y="1800928"/>
                  <a:pt x="4150079" y="1803259"/>
                  <a:pt x="4096175" y="1803259"/>
                </a:cubicBezTo>
                <a:cubicBezTo>
                  <a:pt x="4035214" y="1803259"/>
                  <a:pt x="3985973" y="1800928"/>
                  <a:pt x="3948483" y="1796234"/>
                </a:cubicBezTo>
                <a:cubicBezTo>
                  <a:pt x="3910962" y="1791540"/>
                  <a:pt x="3883427" y="1782750"/>
                  <a:pt x="3865848" y="1769865"/>
                </a:cubicBezTo>
                <a:cubicBezTo>
                  <a:pt x="3848269" y="1756948"/>
                  <a:pt x="3838880" y="1741133"/>
                  <a:pt x="3837715" y="1722388"/>
                </a:cubicBezTo>
                <a:cubicBezTo>
                  <a:pt x="3836549" y="1703611"/>
                  <a:pt x="3840645" y="1680172"/>
                  <a:pt x="3850001" y="1652039"/>
                </a:cubicBezTo>
                <a:lnTo>
                  <a:pt x="4264975" y="695540"/>
                </a:lnTo>
                <a:lnTo>
                  <a:pt x="4264975" y="150487"/>
                </a:lnTo>
                <a:cubicBezTo>
                  <a:pt x="4264975" y="110634"/>
                  <a:pt x="4267172" y="74735"/>
                  <a:pt x="4271567" y="42793"/>
                </a:cubicBezTo>
                <a:close/>
                <a:moveTo>
                  <a:pt x="2902057" y="0"/>
                </a:moveTo>
                <a:lnTo>
                  <a:pt x="3746548" y="0"/>
                </a:lnTo>
                <a:lnTo>
                  <a:pt x="3755957" y="42793"/>
                </a:lnTo>
                <a:cubicBezTo>
                  <a:pt x="3760057" y="74735"/>
                  <a:pt x="3762105" y="110634"/>
                  <a:pt x="3762105" y="150487"/>
                </a:cubicBezTo>
                <a:cubicBezTo>
                  <a:pt x="3762105" y="239580"/>
                  <a:pt x="3758009" y="321617"/>
                  <a:pt x="3749786" y="396660"/>
                </a:cubicBezTo>
                <a:cubicBezTo>
                  <a:pt x="3741595" y="471672"/>
                  <a:pt x="3728112" y="543155"/>
                  <a:pt x="3709367" y="611141"/>
                </a:cubicBezTo>
                <a:cubicBezTo>
                  <a:pt x="3690590" y="679127"/>
                  <a:pt x="3665387" y="744781"/>
                  <a:pt x="3633757" y="808073"/>
                </a:cubicBezTo>
                <a:cubicBezTo>
                  <a:pt x="3602095" y="871365"/>
                  <a:pt x="3564006" y="935854"/>
                  <a:pt x="3519459" y="1001478"/>
                </a:cubicBezTo>
                <a:lnTo>
                  <a:pt x="3065831" y="1673147"/>
                </a:lnTo>
                <a:cubicBezTo>
                  <a:pt x="3051748" y="1696586"/>
                  <a:pt x="3035366" y="1716528"/>
                  <a:pt x="3016590" y="1732942"/>
                </a:cubicBezTo>
                <a:cubicBezTo>
                  <a:pt x="2997845" y="1749324"/>
                  <a:pt x="2974973" y="1762808"/>
                  <a:pt x="2948037" y="1773362"/>
                </a:cubicBezTo>
                <a:cubicBezTo>
                  <a:pt x="2921069" y="1783915"/>
                  <a:pt x="2889407" y="1791540"/>
                  <a:pt x="2853083" y="1796234"/>
                </a:cubicBezTo>
                <a:cubicBezTo>
                  <a:pt x="2816727" y="1800928"/>
                  <a:pt x="2771613" y="1803259"/>
                  <a:pt x="2717678" y="1803259"/>
                </a:cubicBezTo>
                <a:cubicBezTo>
                  <a:pt x="2656749" y="1803259"/>
                  <a:pt x="2606909" y="1800928"/>
                  <a:pt x="2568254" y="1796234"/>
                </a:cubicBezTo>
                <a:cubicBezTo>
                  <a:pt x="2529566" y="1791540"/>
                  <a:pt x="2501433" y="1782750"/>
                  <a:pt x="2483854" y="1769865"/>
                </a:cubicBezTo>
                <a:cubicBezTo>
                  <a:pt x="2466275" y="1756948"/>
                  <a:pt x="2456886" y="1741133"/>
                  <a:pt x="2455721" y="1722388"/>
                </a:cubicBezTo>
                <a:cubicBezTo>
                  <a:pt x="2454555" y="1703611"/>
                  <a:pt x="2459816" y="1680172"/>
                  <a:pt x="2471536" y="1652039"/>
                </a:cubicBezTo>
                <a:lnTo>
                  <a:pt x="2886477" y="695540"/>
                </a:lnTo>
                <a:lnTo>
                  <a:pt x="2886477" y="150487"/>
                </a:lnTo>
                <a:cubicBezTo>
                  <a:pt x="2886477" y="110634"/>
                  <a:pt x="2888533" y="74735"/>
                  <a:pt x="2892640" y="42793"/>
                </a:cubicBezTo>
                <a:close/>
                <a:moveTo>
                  <a:pt x="1724515" y="0"/>
                </a:moveTo>
                <a:lnTo>
                  <a:pt x="2350006" y="0"/>
                </a:lnTo>
                <a:lnTo>
                  <a:pt x="1967500" y="892473"/>
                </a:lnTo>
                <a:lnTo>
                  <a:pt x="1967500" y="1437527"/>
                </a:lnTo>
                <a:cubicBezTo>
                  <a:pt x="1967500" y="1517233"/>
                  <a:pt x="1958711" y="1581123"/>
                  <a:pt x="1941131" y="1629198"/>
                </a:cubicBezTo>
                <a:cubicBezTo>
                  <a:pt x="1923552" y="1677242"/>
                  <a:pt x="1896584" y="1714165"/>
                  <a:pt x="1860260" y="1739967"/>
                </a:cubicBezTo>
                <a:cubicBezTo>
                  <a:pt x="1823904" y="1765738"/>
                  <a:pt x="1777026" y="1782750"/>
                  <a:pt x="1719594" y="1790941"/>
                </a:cubicBezTo>
                <a:cubicBezTo>
                  <a:pt x="1662162" y="1799164"/>
                  <a:pt x="1595909" y="1803259"/>
                  <a:pt x="1520897" y="1803259"/>
                </a:cubicBezTo>
                <a:cubicBezTo>
                  <a:pt x="1443523" y="1803259"/>
                  <a:pt x="1377900" y="1799164"/>
                  <a:pt x="1323964" y="1790941"/>
                </a:cubicBezTo>
                <a:cubicBezTo>
                  <a:pt x="1270061" y="1782750"/>
                  <a:pt x="1225514" y="1765738"/>
                  <a:pt x="1190355" y="1739967"/>
                </a:cubicBezTo>
                <a:cubicBezTo>
                  <a:pt x="1155196" y="1714165"/>
                  <a:pt x="1129993" y="1677242"/>
                  <a:pt x="1114745" y="1629198"/>
                </a:cubicBezTo>
                <a:cubicBezTo>
                  <a:pt x="1099497" y="1581123"/>
                  <a:pt x="1091873" y="1517233"/>
                  <a:pt x="1091873" y="1437527"/>
                </a:cubicBezTo>
                <a:cubicBezTo>
                  <a:pt x="1091873" y="1348465"/>
                  <a:pt x="1096000" y="1266396"/>
                  <a:pt x="1104191" y="1191385"/>
                </a:cubicBezTo>
                <a:cubicBezTo>
                  <a:pt x="1112382" y="1116373"/>
                  <a:pt x="1125866" y="1044859"/>
                  <a:pt x="1144643" y="976873"/>
                </a:cubicBezTo>
                <a:cubicBezTo>
                  <a:pt x="1163388" y="908887"/>
                  <a:pt x="1188591" y="843232"/>
                  <a:pt x="1220253" y="779940"/>
                </a:cubicBezTo>
                <a:cubicBezTo>
                  <a:pt x="1251883" y="716648"/>
                  <a:pt x="1289971" y="652191"/>
                  <a:pt x="1334518" y="586536"/>
                </a:cubicBezTo>
                <a:close/>
                <a:moveTo>
                  <a:pt x="345602" y="0"/>
                </a:moveTo>
                <a:lnTo>
                  <a:pt x="971263" y="0"/>
                </a:lnTo>
                <a:lnTo>
                  <a:pt x="585506" y="892473"/>
                </a:lnTo>
                <a:lnTo>
                  <a:pt x="585506" y="1437527"/>
                </a:lnTo>
                <a:cubicBezTo>
                  <a:pt x="585506" y="1517233"/>
                  <a:pt x="576717" y="1581123"/>
                  <a:pt x="559137" y="1629198"/>
                </a:cubicBezTo>
                <a:cubicBezTo>
                  <a:pt x="541558" y="1677242"/>
                  <a:pt x="514590" y="1714165"/>
                  <a:pt x="478235" y="1739967"/>
                </a:cubicBezTo>
                <a:cubicBezTo>
                  <a:pt x="441910" y="1765738"/>
                  <a:pt x="395599" y="1782750"/>
                  <a:pt x="339333" y="1790941"/>
                </a:cubicBezTo>
                <a:cubicBezTo>
                  <a:pt x="283066" y="1799164"/>
                  <a:pt x="216277" y="1803259"/>
                  <a:pt x="138903" y="1803259"/>
                </a:cubicBezTo>
                <a:lnTo>
                  <a:pt x="0" y="1794571"/>
                </a:lnTo>
                <a:lnTo>
                  <a:pt x="0" y="51569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BD1F7A-241A-2C94-6ED5-FCE89CDFD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1795" y="1286675"/>
            <a:ext cx="5352143" cy="4546858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“Quote 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.”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11ECA6D4-3314-F558-A69B-13210A1F8522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CF8490D7-8EC2-BAC3-2702-33DAC3E2C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9B429693-2176-BE49-F1F9-06EB15A6B6E6}"/>
              </a:ext>
            </a:extLst>
          </p:cNvPr>
          <p:cNvSpPr/>
          <p:nvPr userDrawn="1"/>
        </p:nvSpPr>
        <p:spPr>
          <a:xfrm rot="5400000" flipV="1">
            <a:off x="11068633" y="1085619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3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18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ersonal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7DD8F95-4579-9C56-F8BF-897B77A5F2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2737" y="1"/>
            <a:ext cx="5529261" cy="6857999"/>
          </a:xfrm>
          <a:custGeom>
            <a:avLst/>
            <a:gdLst>
              <a:gd name="connsiteX0" fmla="*/ 5002242 w 5529261"/>
              <a:gd name="connsiteY0" fmla="*/ 6511753 h 6857999"/>
              <a:gd name="connsiteX1" fmla="*/ 5002539 w 5529261"/>
              <a:gd name="connsiteY1" fmla="*/ 6511753 h 6857999"/>
              <a:gd name="connsiteX2" fmla="*/ 5012549 w 5529261"/>
              <a:gd name="connsiteY2" fmla="*/ 6548200 h 6857999"/>
              <a:gd name="connsiteX3" fmla="*/ 4991784 w 5529261"/>
              <a:gd name="connsiteY3" fmla="*/ 6548200 h 6857999"/>
              <a:gd name="connsiteX4" fmla="*/ 4704654 w 5529261"/>
              <a:gd name="connsiteY4" fmla="*/ 6511753 h 6857999"/>
              <a:gd name="connsiteX5" fmla="*/ 4704952 w 5529261"/>
              <a:gd name="connsiteY5" fmla="*/ 6511753 h 6857999"/>
              <a:gd name="connsiteX6" fmla="*/ 4714962 w 5529261"/>
              <a:gd name="connsiteY6" fmla="*/ 6548200 h 6857999"/>
              <a:gd name="connsiteX7" fmla="*/ 4694197 w 5529261"/>
              <a:gd name="connsiteY7" fmla="*/ 6548200 h 6857999"/>
              <a:gd name="connsiteX8" fmla="*/ 4985061 w 5529261"/>
              <a:gd name="connsiteY8" fmla="*/ 6477837 h 6857999"/>
              <a:gd name="connsiteX9" fmla="*/ 4947266 w 5529261"/>
              <a:gd name="connsiteY9" fmla="*/ 6584351 h 6857999"/>
              <a:gd name="connsiteX10" fmla="*/ 4981476 w 5529261"/>
              <a:gd name="connsiteY10" fmla="*/ 6584351 h 6857999"/>
              <a:gd name="connsiteX11" fmla="*/ 4985510 w 5529261"/>
              <a:gd name="connsiteY11" fmla="*/ 6570663 h 6857999"/>
              <a:gd name="connsiteX12" fmla="*/ 5018974 w 5529261"/>
              <a:gd name="connsiteY12" fmla="*/ 6570663 h 6857999"/>
              <a:gd name="connsiteX13" fmla="*/ 5023158 w 5529261"/>
              <a:gd name="connsiteY13" fmla="*/ 6584351 h 6857999"/>
              <a:gd name="connsiteX14" fmla="*/ 5057963 w 5529261"/>
              <a:gd name="connsiteY14" fmla="*/ 6584351 h 6857999"/>
              <a:gd name="connsiteX15" fmla="*/ 5020018 w 5529261"/>
              <a:gd name="connsiteY15" fmla="*/ 6477837 h 6857999"/>
              <a:gd name="connsiteX16" fmla="*/ 4687474 w 5529261"/>
              <a:gd name="connsiteY16" fmla="*/ 6477837 h 6857999"/>
              <a:gd name="connsiteX17" fmla="*/ 4649678 w 5529261"/>
              <a:gd name="connsiteY17" fmla="*/ 6584351 h 6857999"/>
              <a:gd name="connsiteX18" fmla="*/ 4683889 w 5529261"/>
              <a:gd name="connsiteY18" fmla="*/ 6584351 h 6857999"/>
              <a:gd name="connsiteX19" fmla="*/ 4687922 w 5529261"/>
              <a:gd name="connsiteY19" fmla="*/ 6570663 h 6857999"/>
              <a:gd name="connsiteX20" fmla="*/ 4721386 w 5529261"/>
              <a:gd name="connsiteY20" fmla="*/ 6570663 h 6857999"/>
              <a:gd name="connsiteX21" fmla="*/ 4725567 w 5529261"/>
              <a:gd name="connsiteY21" fmla="*/ 6584351 h 6857999"/>
              <a:gd name="connsiteX22" fmla="*/ 4760376 w 5529261"/>
              <a:gd name="connsiteY22" fmla="*/ 6584351 h 6857999"/>
              <a:gd name="connsiteX23" fmla="*/ 4722430 w 5529261"/>
              <a:gd name="connsiteY23" fmla="*/ 6477837 h 6857999"/>
              <a:gd name="connsiteX24" fmla="*/ 4876752 w 5529261"/>
              <a:gd name="connsiteY24" fmla="*/ 6477541 h 6857999"/>
              <a:gd name="connsiteX25" fmla="*/ 4876752 w 5529261"/>
              <a:gd name="connsiteY25" fmla="*/ 6584202 h 6857999"/>
              <a:gd name="connsiteX26" fmla="*/ 4911411 w 5529261"/>
              <a:gd name="connsiteY26" fmla="*/ 6584202 h 6857999"/>
              <a:gd name="connsiteX27" fmla="*/ 4911411 w 5529261"/>
              <a:gd name="connsiteY27" fmla="*/ 6547607 h 6857999"/>
              <a:gd name="connsiteX28" fmla="*/ 4949357 w 5529261"/>
              <a:gd name="connsiteY28" fmla="*/ 6547607 h 6857999"/>
              <a:gd name="connsiteX29" fmla="*/ 4949357 w 5529261"/>
              <a:gd name="connsiteY29" fmla="*/ 6521125 h 6857999"/>
              <a:gd name="connsiteX30" fmla="*/ 4911411 w 5529261"/>
              <a:gd name="connsiteY30" fmla="*/ 6521125 h 6857999"/>
              <a:gd name="connsiteX31" fmla="*/ 4911411 w 5529261"/>
              <a:gd name="connsiteY31" fmla="*/ 6504913 h 6857999"/>
              <a:gd name="connsiteX32" fmla="*/ 4958919 w 5529261"/>
              <a:gd name="connsiteY32" fmla="*/ 6504913 h 6857999"/>
              <a:gd name="connsiteX33" fmla="*/ 4958919 w 5529261"/>
              <a:gd name="connsiteY33" fmla="*/ 6477541 h 6857999"/>
              <a:gd name="connsiteX34" fmla="*/ 4812067 w 5529261"/>
              <a:gd name="connsiteY34" fmla="*/ 6474863 h 6857999"/>
              <a:gd name="connsiteX35" fmla="*/ 4756343 w 5529261"/>
              <a:gd name="connsiteY35" fmla="*/ 6531836 h 6857999"/>
              <a:gd name="connsiteX36" fmla="*/ 4809078 w 5529261"/>
              <a:gd name="connsiteY36" fmla="*/ 6587325 h 6857999"/>
              <a:gd name="connsiteX37" fmla="*/ 4838358 w 5529261"/>
              <a:gd name="connsiteY37" fmla="*/ 6575723 h 6857999"/>
              <a:gd name="connsiteX38" fmla="*/ 4840301 w 5529261"/>
              <a:gd name="connsiteY38" fmla="*/ 6584351 h 6857999"/>
              <a:gd name="connsiteX39" fmla="*/ 4862859 w 5529261"/>
              <a:gd name="connsiteY39" fmla="*/ 6584351 h 6857999"/>
              <a:gd name="connsiteX40" fmla="*/ 4862859 w 5529261"/>
              <a:gd name="connsiteY40" fmla="*/ 6524995 h 6857999"/>
              <a:gd name="connsiteX41" fmla="*/ 4815205 w 5529261"/>
              <a:gd name="connsiteY41" fmla="*/ 6524995 h 6857999"/>
              <a:gd name="connsiteX42" fmla="*/ 4815205 w 5529261"/>
              <a:gd name="connsiteY42" fmla="*/ 6548947 h 6857999"/>
              <a:gd name="connsiteX43" fmla="*/ 4829545 w 5529261"/>
              <a:gd name="connsiteY43" fmla="*/ 6548947 h 6857999"/>
              <a:gd name="connsiteX44" fmla="*/ 4811917 w 5529261"/>
              <a:gd name="connsiteY44" fmla="*/ 6560400 h 6857999"/>
              <a:gd name="connsiteX45" fmla="*/ 4791449 w 5529261"/>
              <a:gd name="connsiteY45" fmla="*/ 6532432 h 6857999"/>
              <a:gd name="connsiteX46" fmla="*/ 4811619 w 5529261"/>
              <a:gd name="connsiteY46" fmla="*/ 6502681 h 6857999"/>
              <a:gd name="connsiteX47" fmla="*/ 4828498 w 5529261"/>
              <a:gd name="connsiteY47" fmla="*/ 6514878 h 6857999"/>
              <a:gd name="connsiteX48" fmla="*/ 4861364 w 5529261"/>
              <a:gd name="connsiteY48" fmla="*/ 6514878 h 6857999"/>
              <a:gd name="connsiteX49" fmla="*/ 4846575 w 5529261"/>
              <a:gd name="connsiteY49" fmla="*/ 6486317 h 6857999"/>
              <a:gd name="connsiteX50" fmla="*/ 4812067 w 5529261"/>
              <a:gd name="connsiteY50" fmla="*/ 6474863 h 6857999"/>
              <a:gd name="connsiteX51" fmla="*/ 5191372 w 5529261"/>
              <a:gd name="connsiteY51" fmla="*/ 6457792 h 6857999"/>
              <a:gd name="connsiteX52" fmla="*/ 5091431 w 5529261"/>
              <a:gd name="connsiteY52" fmla="*/ 6529793 h 6857999"/>
              <a:gd name="connsiteX53" fmla="*/ 5191372 w 5529261"/>
              <a:gd name="connsiteY53" fmla="*/ 6601792 h 6857999"/>
              <a:gd name="connsiteX54" fmla="*/ 5291314 w 5529261"/>
              <a:gd name="connsiteY54" fmla="*/ 6529793 h 6857999"/>
              <a:gd name="connsiteX55" fmla="*/ 680242 w 5529261"/>
              <a:gd name="connsiteY55" fmla="*/ 0 h 6857999"/>
              <a:gd name="connsiteX56" fmla="*/ 5529261 w 5529261"/>
              <a:gd name="connsiteY56" fmla="*/ 0 h 6857999"/>
              <a:gd name="connsiteX57" fmla="*/ 5529261 w 5529261"/>
              <a:gd name="connsiteY57" fmla="*/ 6857999 h 6857999"/>
              <a:gd name="connsiteX58" fmla="*/ 3331976 w 5529261"/>
              <a:gd name="connsiteY58" fmla="*/ 6857999 h 6857999"/>
              <a:gd name="connsiteX59" fmla="*/ 0 w 5529261"/>
              <a:gd name="connsiteY59" fmla="*/ 4323462 h 6857999"/>
              <a:gd name="connsiteX60" fmla="*/ 0 w 5529261"/>
              <a:gd name="connsiteY60" fmla="*/ 1 h 6857999"/>
              <a:gd name="connsiteX61" fmla="*/ 680242 w 5529261"/>
              <a:gd name="connsiteY61" fmla="*/ 1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14962 w 5529261"/>
              <a:gd name="csY7" fmla="*/ 6548200 h 6857999"/>
              <a:gd name="csX8" fmla="*/ 4694197 w 5529261"/>
              <a:gd name="csY8" fmla="*/ 6548200 h 6857999"/>
              <a:gd name="csX9" fmla="*/ 4704654 w 5529261"/>
              <a:gd name="csY9" fmla="*/ 6511753 h 6857999"/>
              <a:gd name="csX10" fmla="*/ 4985061 w 5529261"/>
              <a:gd name="csY10" fmla="*/ 6477837 h 6857999"/>
              <a:gd name="csX11" fmla="*/ 4947266 w 5529261"/>
              <a:gd name="csY11" fmla="*/ 6584351 h 6857999"/>
              <a:gd name="csX12" fmla="*/ 4981476 w 5529261"/>
              <a:gd name="csY12" fmla="*/ 6584351 h 6857999"/>
              <a:gd name="csX13" fmla="*/ 4985510 w 5529261"/>
              <a:gd name="csY13" fmla="*/ 6570663 h 6857999"/>
              <a:gd name="csX14" fmla="*/ 5018974 w 5529261"/>
              <a:gd name="csY14" fmla="*/ 6570663 h 6857999"/>
              <a:gd name="csX15" fmla="*/ 5023158 w 5529261"/>
              <a:gd name="csY15" fmla="*/ 6584351 h 6857999"/>
              <a:gd name="csX16" fmla="*/ 5057963 w 5529261"/>
              <a:gd name="csY16" fmla="*/ 6584351 h 6857999"/>
              <a:gd name="csX17" fmla="*/ 5020018 w 5529261"/>
              <a:gd name="csY17" fmla="*/ 6477837 h 6857999"/>
              <a:gd name="csX18" fmla="*/ 4985061 w 5529261"/>
              <a:gd name="csY18" fmla="*/ 6477837 h 6857999"/>
              <a:gd name="csX19" fmla="*/ 4687474 w 5529261"/>
              <a:gd name="csY19" fmla="*/ 6477837 h 6857999"/>
              <a:gd name="csX20" fmla="*/ 4649678 w 5529261"/>
              <a:gd name="csY20" fmla="*/ 6584351 h 6857999"/>
              <a:gd name="csX21" fmla="*/ 4683889 w 5529261"/>
              <a:gd name="csY21" fmla="*/ 6584351 h 6857999"/>
              <a:gd name="csX22" fmla="*/ 4687922 w 5529261"/>
              <a:gd name="csY22" fmla="*/ 6570663 h 6857999"/>
              <a:gd name="csX23" fmla="*/ 4721386 w 5529261"/>
              <a:gd name="csY23" fmla="*/ 6570663 h 6857999"/>
              <a:gd name="csX24" fmla="*/ 4725567 w 5529261"/>
              <a:gd name="csY24" fmla="*/ 6584351 h 6857999"/>
              <a:gd name="csX25" fmla="*/ 4760376 w 5529261"/>
              <a:gd name="csY25" fmla="*/ 6584351 h 6857999"/>
              <a:gd name="csX26" fmla="*/ 4722430 w 5529261"/>
              <a:gd name="csY26" fmla="*/ 6477837 h 6857999"/>
              <a:gd name="csX27" fmla="*/ 4687474 w 5529261"/>
              <a:gd name="csY27" fmla="*/ 6477837 h 6857999"/>
              <a:gd name="csX28" fmla="*/ 4876752 w 5529261"/>
              <a:gd name="csY28" fmla="*/ 6477541 h 6857999"/>
              <a:gd name="csX29" fmla="*/ 4876752 w 5529261"/>
              <a:gd name="csY29" fmla="*/ 6584202 h 6857999"/>
              <a:gd name="csX30" fmla="*/ 4911411 w 5529261"/>
              <a:gd name="csY30" fmla="*/ 6584202 h 6857999"/>
              <a:gd name="csX31" fmla="*/ 4911411 w 5529261"/>
              <a:gd name="csY31" fmla="*/ 6547607 h 6857999"/>
              <a:gd name="csX32" fmla="*/ 4949357 w 5529261"/>
              <a:gd name="csY32" fmla="*/ 6547607 h 6857999"/>
              <a:gd name="csX33" fmla="*/ 4949357 w 5529261"/>
              <a:gd name="csY33" fmla="*/ 6521125 h 6857999"/>
              <a:gd name="csX34" fmla="*/ 4911411 w 5529261"/>
              <a:gd name="csY34" fmla="*/ 6521125 h 6857999"/>
              <a:gd name="csX35" fmla="*/ 4911411 w 5529261"/>
              <a:gd name="csY35" fmla="*/ 6504913 h 6857999"/>
              <a:gd name="csX36" fmla="*/ 4958919 w 5529261"/>
              <a:gd name="csY36" fmla="*/ 6504913 h 6857999"/>
              <a:gd name="csX37" fmla="*/ 4958919 w 5529261"/>
              <a:gd name="csY37" fmla="*/ 6477541 h 6857999"/>
              <a:gd name="csX38" fmla="*/ 4876752 w 5529261"/>
              <a:gd name="csY38" fmla="*/ 6477541 h 6857999"/>
              <a:gd name="csX39" fmla="*/ 4812067 w 5529261"/>
              <a:gd name="csY39" fmla="*/ 6474863 h 6857999"/>
              <a:gd name="csX40" fmla="*/ 4756343 w 5529261"/>
              <a:gd name="csY40" fmla="*/ 6531836 h 6857999"/>
              <a:gd name="csX41" fmla="*/ 4809078 w 5529261"/>
              <a:gd name="csY41" fmla="*/ 6587325 h 6857999"/>
              <a:gd name="csX42" fmla="*/ 4838358 w 5529261"/>
              <a:gd name="csY42" fmla="*/ 6575723 h 6857999"/>
              <a:gd name="csX43" fmla="*/ 4840301 w 5529261"/>
              <a:gd name="csY43" fmla="*/ 6584351 h 6857999"/>
              <a:gd name="csX44" fmla="*/ 4862859 w 5529261"/>
              <a:gd name="csY44" fmla="*/ 6584351 h 6857999"/>
              <a:gd name="csX45" fmla="*/ 4862859 w 5529261"/>
              <a:gd name="csY45" fmla="*/ 6524995 h 6857999"/>
              <a:gd name="csX46" fmla="*/ 4815205 w 5529261"/>
              <a:gd name="csY46" fmla="*/ 6524995 h 6857999"/>
              <a:gd name="csX47" fmla="*/ 4815205 w 5529261"/>
              <a:gd name="csY47" fmla="*/ 6548947 h 6857999"/>
              <a:gd name="csX48" fmla="*/ 4829545 w 5529261"/>
              <a:gd name="csY48" fmla="*/ 6548947 h 6857999"/>
              <a:gd name="csX49" fmla="*/ 4811917 w 5529261"/>
              <a:gd name="csY49" fmla="*/ 6560400 h 6857999"/>
              <a:gd name="csX50" fmla="*/ 4791449 w 5529261"/>
              <a:gd name="csY50" fmla="*/ 6532432 h 6857999"/>
              <a:gd name="csX51" fmla="*/ 4828498 w 5529261"/>
              <a:gd name="csY51" fmla="*/ 6514878 h 6857999"/>
              <a:gd name="csX52" fmla="*/ 4861364 w 5529261"/>
              <a:gd name="csY52" fmla="*/ 6514878 h 6857999"/>
              <a:gd name="csX53" fmla="*/ 4846575 w 5529261"/>
              <a:gd name="csY53" fmla="*/ 6486317 h 6857999"/>
              <a:gd name="csX54" fmla="*/ 4812067 w 5529261"/>
              <a:gd name="csY54" fmla="*/ 6474863 h 6857999"/>
              <a:gd name="csX55" fmla="*/ 5191372 w 5529261"/>
              <a:gd name="csY55" fmla="*/ 6457792 h 6857999"/>
              <a:gd name="csX56" fmla="*/ 5091431 w 5529261"/>
              <a:gd name="csY56" fmla="*/ 6529793 h 6857999"/>
              <a:gd name="csX57" fmla="*/ 5191372 w 5529261"/>
              <a:gd name="csY57" fmla="*/ 6601792 h 6857999"/>
              <a:gd name="csX58" fmla="*/ 5291314 w 5529261"/>
              <a:gd name="csY58" fmla="*/ 6529793 h 6857999"/>
              <a:gd name="csX59" fmla="*/ 5191372 w 5529261"/>
              <a:gd name="csY59" fmla="*/ 6457792 h 6857999"/>
              <a:gd name="csX60" fmla="*/ 680242 w 5529261"/>
              <a:gd name="csY60" fmla="*/ 0 h 6857999"/>
              <a:gd name="csX61" fmla="*/ 5529261 w 5529261"/>
              <a:gd name="csY61" fmla="*/ 0 h 6857999"/>
              <a:gd name="csX62" fmla="*/ 5529261 w 5529261"/>
              <a:gd name="csY62" fmla="*/ 6857999 h 6857999"/>
              <a:gd name="csX63" fmla="*/ 3331976 w 5529261"/>
              <a:gd name="csY63" fmla="*/ 6857999 h 6857999"/>
              <a:gd name="csX64" fmla="*/ 0 w 5529261"/>
              <a:gd name="csY64" fmla="*/ 4323462 h 6857999"/>
              <a:gd name="csX65" fmla="*/ 0 w 5529261"/>
              <a:gd name="csY65" fmla="*/ 1 h 6857999"/>
              <a:gd name="csX66" fmla="*/ 680242 w 5529261"/>
              <a:gd name="csY66" fmla="*/ 1 h 6857999"/>
              <a:gd name="csX67" fmla="*/ 680242 w 5529261"/>
              <a:gd name="csY67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14962 w 5529261"/>
              <a:gd name="csY7" fmla="*/ 6548200 h 6857999"/>
              <a:gd name="csX8" fmla="*/ 4704654 w 5529261"/>
              <a:gd name="csY8" fmla="*/ 6511753 h 6857999"/>
              <a:gd name="csX9" fmla="*/ 4985061 w 5529261"/>
              <a:gd name="csY9" fmla="*/ 6477837 h 6857999"/>
              <a:gd name="csX10" fmla="*/ 4947266 w 5529261"/>
              <a:gd name="csY10" fmla="*/ 6584351 h 6857999"/>
              <a:gd name="csX11" fmla="*/ 4981476 w 5529261"/>
              <a:gd name="csY11" fmla="*/ 6584351 h 6857999"/>
              <a:gd name="csX12" fmla="*/ 4985510 w 5529261"/>
              <a:gd name="csY12" fmla="*/ 6570663 h 6857999"/>
              <a:gd name="csX13" fmla="*/ 5018974 w 5529261"/>
              <a:gd name="csY13" fmla="*/ 6570663 h 6857999"/>
              <a:gd name="csX14" fmla="*/ 5023158 w 5529261"/>
              <a:gd name="csY14" fmla="*/ 6584351 h 6857999"/>
              <a:gd name="csX15" fmla="*/ 5057963 w 5529261"/>
              <a:gd name="csY15" fmla="*/ 6584351 h 6857999"/>
              <a:gd name="csX16" fmla="*/ 5020018 w 5529261"/>
              <a:gd name="csY16" fmla="*/ 6477837 h 6857999"/>
              <a:gd name="csX17" fmla="*/ 4985061 w 5529261"/>
              <a:gd name="csY17" fmla="*/ 6477837 h 6857999"/>
              <a:gd name="csX18" fmla="*/ 4687474 w 5529261"/>
              <a:gd name="csY18" fmla="*/ 6477837 h 6857999"/>
              <a:gd name="csX19" fmla="*/ 4649678 w 5529261"/>
              <a:gd name="csY19" fmla="*/ 6584351 h 6857999"/>
              <a:gd name="csX20" fmla="*/ 4683889 w 5529261"/>
              <a:gd name="csY20" fmla="*/ 6584351 h 6857999"/>
              <a:gd name="csX21" fmla="*/ 4687922 w 5529261"/>
              <a:gd name="csY21" fmla="*/ 6570663 h 6857999"/>
              <a:gd name="csX22" fmla="*/ 4721386 w 5529261"/>
              <a:gd name="csY22" fmla="*/ 6570663 h 6857999"/>
              <a:gd name="csX23" fmla="*/ 4725567 w 5529261"/>
              <a:gd name="csY23" fmla="*/ 6584351 h 6857999"/>
              <a:gd name="csX24" fmla="*/ 4760376 w 5529261"/>
              <a:gd name="csY24" fmla="*/ 6584351 h 6857999"/>
              <a:gd name="csX25" fmla="*/ 4722430 w 5529261"/>
              <a:gd name="csY25" fmla="*/ 6477837 h 6857999"/>
              <a:gd name="csX26" fmla="*/ 4687474 w 5529261"/>
              <a:gd name="csY26" fmla="*/ 6477837 h 6857999"/>
              <a:gd name="csX27" fmla="*/ 4876752 w 5529261"/>
              <a:gd name="csY27" fmla="*/ 6477541 h 6857999"/>
              <a:gd name="csX28" fmla="*/ 4876752 w 5529261"/>
              <a:gd name="csY28" fmla="*/ 6584202 h 6857999"/>
              <a:gd name="csX29" fmla="*/ 4911411 w 5529261"/>
              <a:gd name="csY29" fmla="*/ 6584202 h 6857999"/>
              <a:gd name="csX30" fmla="*/ 4911411 w 5529261"/>
              <a:gd name="csY30" fmla="*/ 6547607 h 6857999"/>
              <a:gd name="csX31" fmla="*/ 4949357 w 5529261"/>
              <a:gd name="csY31" fmla="*/ 6547607 h 6857999"/>
              <a:gd name="csX32" fmla="*/ 4949357 w 5529261"/>
              <a:gd name="csY32" fmla="*/ 6521125 h 6857999"/>
              <a:gd name="csX33" fmla="*/ 4911411 w 5529261"/>
              <a:gd name="csY33" fmla="*/ 6521125 h 6857999"/>
              <a:gd name="csX34" fmla="*/ 4911411 w 5529261"/>
              <a:gd name="csY34" fmla="*/ 6504913 h 6857999"/>
              <a:gd name="csX35" fmla="*/ 4958919 w 5529261"/>
              <a:gd name="csY35" fmla="*/ 6504913 h 6857999"/>
              <a:gd name="csX36" fmla="*/ 4958919 w 5529261"/>
              <a:gd name="csY36" fmla="*/ 6477541 h 6857999"/>
              <a:gd name="csX37" fmla="*/ 4876752 w 5529261"/>
              <a:gd name="csY37" fmla="*/ 6477541 h 6857999"/>
              <a:gd name="csX38" fmla="*/ 4812067 w 5529261"/>
              <a:gd name="csY38" fmla="*/ 6474863 h 6857999"/>
              <a:gd name="csX39" fmla="*/ 4756343 w 5529261"/>
              <a:gd name="csY39" fmla="*/ 6531836 h 6857999"/>
              <a:gd name="csX40" fmla="*/ 4809078 w 5529261"/>
              <a:gd name="csY40" fmla="*/ 6587325 h 6857999"/>
              <a:gd name="csX41" fmla="*/ 4838358 w 5529261"/>
              <a:gd name="csY41" fmla="*/ 6575723 h 6857999"/>
              <a:gd name="csX42" fmla="*/ 4840301 w 5529261"/>
              <a:gd name="csY42" fmla="*/ 6584351 h 6857999"/>
              <a:gd name="csX43" fmla="*/ 4862859 w 5529261"/>
              <a:gd name="csY43" fmla="*/ 6584351 h 6857999"/>
              <a:gd name="csX44" fmla="*/ 4862859 w 5529261"/>
              <a:gd name="csY44" fmla="*/ 6524995 h 6857999"/>
              <a:gd name="csX45" fmla="*/ 4815205 w 5529261"/>
              <a:gd name="csY45" fmla="*/ 6524995 h 6857999"/>
              <a:gd name="csX46" fmla="*/ 4815205 w 5529261"/>
              <a:gd name="csY46" fmla="*/ 6548947 h 6857999"/>
              <a:gd name="csX47" fmla="*/ 4829545 w 5529261"/>
              <a:gd name="csY47" fmla="*/ 6548947 h 6857999"/>
              <a:gd name="csX48" fmla="*/ 4811917 w 5529261"/>
              <a:gd name="csY48" fmla="*/ 6560400 h 6857999"/>
              <a:gd name="csX49" fmla="*/ 4791449 w 5529261"/>
              <a:gd name="csY49" fmla="*/ 6532432 h 6857999"/>
              <a:gd name="csX50" fmla="*/ 4828498 w 5529261"/>
              <a:gd name="csY50" fmla="*/ 6514878 h 6857999"/>
              <a:gd name="csX51" fmla="*/ 4861364 w 5529261"/>
              <a:gd name="csY51" fmla="*/ 6514878 h 6857999"/>
              <a:gd name="csX52" fmla="*/ 4846575 w 5529261"/>
              <a:gd name="csY52" fmla="*/ 6486317 h 6857999"/>
              <a:gd name="csX53" fmla="*/ 4812067 w 5529261"/>
              <a:gd name="csY53" fmla="*/ 6474863 h 6857999"/>
              <a:gd name="csX54" fmla="*/ 5191372 w 5529261"/>
              <a:gd name="csY54" fmla="*/ 6457792 h 6857999"/>
              <a:gd name="csX55" fmla="*/ 5091431 w 5529261"/>
              <a:gd name="csY55" fmla="*/ 6529793 h 6857999"/>
              <a:gd name="csX56" fmla="*/ 5191372 w 5529261"/>
              <a:gd name="csY56" fmla="*/ 6601792 h 6857999"/>
              <a:gd name="csX57" fmla="*/ 5291314 w 5529261"/>
              <a:gd name="csY57" fmla="*/ 6529793 h 6857999"/>
              <a:gd name="csX58" fmla="*/ 5191372 w 5529261"/>
              <a:gd name="csY58" fmla="*/ 6457792 h 6857999"/>
              <a:gd name="csX59" fmla="*/ 680242 w 5529261"/>
              <a:gd name="csY59" fmla="*/ 0 h 6857999"/>
              <a:gd name="csX60" fmla="*/ 5529261 w 5529261"/>
              <a:gd name="csY60" fmla="*/ 0 h 6857999"/>
              <a:gd name="csX61" fmla="*/ 5529261 w 5529261"/>
              <a:gd name="csY61" fmla="*/ 6857999 h 6857999"/>
              <a:gd name="csX62" fmla="*/ 3331976 w 5529261"/>
              <a:gd name="csY62" fmla="*/ 6857999 h 6857999"/>
              <a:gd name="csX63" fmla="*/ 0 w 5529261"/>
              <a:gd name="csY63" fmla="*/ 4323462 h 6857999"/>
              <a:gd name="csX64" fmla="*/ 0 w 5529261"/>
              <a:gd name="csY64" fmla="*/ 1 h 6857999"/>
              <a:gd name="csX65" fmla="*/ 680242 w 5529261"/>
              <a:gd name="csY65" fmla="*/ 1 h 6857999"/>
              <a:gd name="csX66" fmla="*/ 680242 w 5529261"/>
              <a:gd name="csY66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687474 w 5529261"/>
              <a:gd name="csY17" fmla="*/ 6477837 h 6857999"/>
              <a:gd name="csX18" fmla="*/ 4649678 w 5529261"/>
              <a:gd name="csY18" fmla="*/ 6584351 h 6857999"/>
              <a:gd name="csX19" fmla="*/ 4683889 w 5529261"/>
              <a:gd name="csY19" fmla="*/ 6584351 h 6857999"/>
              <a:gd name="csX20" fmla="*/ 4687922 w 5529261"/>
              <a:gd name="csY20" fmla="*/ 6570663 h 6857999"/>
              <a:gd name="csX21" fmla="*/ 4721386 w 5529261"/>
              <a:gd name="csY21" fmla="*/ 6570663 h 6857999"/>
              <a:gd name="csX22" fmla="*/ 4725567 w 5529261"/>
              <a:gd name="csY22" fmla="*/ 6584351 h 6857999"/>
              <a:gd name="csX23" fmla="*/ 4760376 w 5529261"/>
              <a:gd name="csY23" fmla="*/ 6584351 h 6857999"/>
              <a:gd name="csX24" fmla="*/ 4722430 w 5529261"/>
              <a:gd name="csY24" fmla="*/ 6477837 h 6857999"/>
              <a:gd name="csX25" fmla="*/ 4687474 w 5529261"/>
              <a:gd name="csY25" fmla="*/ 6477837 h 6857999"/>
              <a:gd name="csX26" fmla="*/ 4876752 w 5529261"/>
              <a:gd name="csY26" fmla="*/ 6477541 h 6857999"/>
              <a:gd name="csX27" fmla="*/ 4876752 w 5529261"/>
              <a:gd name="csY27" fmla="*/ 6584202 h 6857999"/>
              <a:gd name="csX28" fmla="*/ 4911411 w 5529261"/>
              <a:gd name="csY28" fmla="*/ 6584202 h 6857999"/>
              <a:gd name="csX29" fmla="*/ 4911411 w 5529261"/>
              <a:gd name="csY29" fmla="*/ 6547607 h 6857999"/>
              <a:gd name="csX30" fmla="*/ 4949357 w 5529261"/>
              <a:gd name="csY30" fmla="*/ 6547607 h 6857999"/>
              <a:gd name="csX31" fmla="*/ 4949357 w 5529261"/>
              <a:gd name="csY31" fmla="*/ 6521125 h 6857999"/>
              <a:gd name="csX32" fmla="*/ 4911411 w 5529261"/>
              <a:gd name="csY32" fmla="*/ 6521125 h 6857999"/>
              <a:gd name="csX33" fmla="*/ 4911411 w 5529261"/>
              <a:gd name="csY33" fmla="*/ 6504913 h 6857999"/>
              <a:gd name="csX34" fmla="*/ 4958919 w 5529261"/>
              <a:gd name="csY34" fmla="*/ 6504913 h 6857999"/>
              <a:gd name="csX35" fmla="*/ 4958919 w 5529261"/>
              <a:gd name="csY35" fmla="*/ 6477541 h 6857999"/>
              <a:gd name="csX36" fmla="*/ 4876752 w 5529261"/>
              <a:gd name="csY36" fmla="*/ 6477541 h 6857999"/>
              <a:gd name="csX37" fmla="*/ 4812067 w 5529261"/>
              <a:gd name="csY37" fmla="*/ 6474863 h 6857999"/>
              <a:gd name="csX38" fmla="*/ 4756343 w 5529261"/>
              <a:gd name="csY38" fmla="*/ 6531836 h 6857999"/>
              <a:gd name="csX39" fmla="*/ 4809078 w 5529261"/>
              <a:gd name="csY39" fmla="*/ 6587325 h 6857999"/>
              <a:gd name="csX40" fmla="*/ 4838358 w 5529261"/>
              <a:gd name="csY40" fmla="*/ 6575723 h 6857999"/>
              <a:gd name="csX41" fmla="*/ 4840301 w 5529261"/>
              <a:gd name="csY41" fmla="*/ 6584351 h 6857999"/>
              <a:gd name="csX42" fmla="*/ 4862859 w 5529261"/>
              <a:gd name="csY42" fmla="*/ 6584351 h 6857999"/>
              <a:gd name="csX43" fmla="*/ 4862859 w 5529261"/>
              <a:gd name="csY43" fmla="*/ 6524995 h 6857999"/>
              <a:gd name="csX44" fmla="*/ 4815205 w 5529261"/>
              <a:gd name="csY44" fmla="*/ 6524995 h 6857999"/>
              <a:gd name="csX45" fmla="*/ 4815205 w 5529261"/>
              <a:gd name="csY45" fmla="*/ 6548947 h 6857999"/>
              <a:gd name="csX46" fmla="*/ 4829545 w 5529261"/>
              <a:gd name="csY46" fmla="*/ 6548947 h 6857999"/>
              <a:gd name="csX47" fmla="*/ 4811917 w 5529261"/>
              <a:gd name="csY47" fmla="*/ 6560400 h 6857999"/>
              <a:gd name="csX48" fmla="*/ 4791449 w 5529261"/>
              <a:gd name="csY48" fmla="*/ 6532432 h 6857999"/>
              <a:gd name="csX49" fmla="*/ 4828498 w 5529261"/>
              <a:gd name="csY49" fmla="*/ 6514878 h 6857999"/>
              <a:gd name="csX50" fmla="*/ 4861364 w 5529261"/>
              <a:gd name="csY50" fmla="*/ 6514878 h 6857999"/>
              <a:gd name="csX51" fmla="*/ 4846575 w 5529261"/>
              <a:gd name="csY51" fmla="*/ 6486317 h 6857999"/>
              <a:gd name="csX52" fmla="*/ 4812067 w 5529261"/>
              <a:gd name="csY52" fmla="*/ 6474863 h 6857999"/>
              <a:gd name="csX53" fmla="*/ 5191372 w 5529261"/>
              <a:gd name="csY53" fmla="*/ 6457792 h 6857999"/>
              <a:gd name="csX54" fmla="*/ 5091431 w 5529261"/>
              <a:gd name="csY54" fmla="*/ 6529793 h 6857999"/>
              <a:gd name="csX55" fmla="*/ 5191372 w 5529261"/>
              <a:gd name="csY55" fmla="*/ 6601792 h 6857999"/>
              <a:gd name="csX56" fmla="*/ 5291314 w 5529261"/>
              <a:gd name="csY56" fmla="*/ 6529793 h 6857999"/>
              <a:gd name="csX57" fmla="*/ 5191372 w 5529261"/>
              <a:gd name="csY57" fmla="*/ 6457792 h 6857999"/>
              <a:gd name="csX58" fmla="*/ 680242 w 5529261"/>
              <a:gd name="csY58" fmla="*/ 0 h 6857999"/>
              <a:gd name="csX59" fmla="*/ 5529261 w 5529261"/>
              <a:gd name="csY59" fmla="*/ 0 h 6857999"/>
              <a:gd name="csX60" fmla="*/ 5529261 w 5529261"/>
              <a:gd name="csY60" fmla="*/ 6857999 h 6857999"/>
              <a:gd name="csX61" fmla="*/ 3331976 w 5529261"/>
              <a:gd name="csY61" fmla="*/ 6857999 h 6857999"/>
              <a:gd name="csX62" fmla="*/ 0 w 5529261"/>
              <a:gd name="csY62" fmla="*/ 4323462 h 6857999"/>
              <a:gd name="csX63" fmla="*/ 0 w 5529261"/>
              <a:gd name="csY63" fmla="*/ 1 h 6857999"/>
              <a:gd name="csX64" fmla="*/ 680242 w 5529261"/>
              <a:gd name="csY64" fmla="*/ 1 h 6857999"/>
              <a:gd name="csX65" fmla="*/ 680242 w 5529261"/>
              <a:gd name="csY65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687474 w 5529261"/>
              <a:gd name="csY17" fmla="*/ 6477837 h 6857999"/>
              <a:gd name="csX18" fmla="*/ 4649678 w 5529261"/>
              <a:gd name="csY18" fmla="*/ 6584351 h 6857999"/>
              <a:gd name="csX19" fmla="*/ 4683889 w 5529261"/>
              <a:gd name="csY19" fmla="*/ 6584351 h 6857999"/>
              <a:gd name="csX20" fmla="*/ 4721386 w 5529261"/>
              <a:gd name="csY20" fmla="*/ 6570663 h 6857999"/>
              <a:gd name="csX21" fmla="*/ 4725567 w 5529261"/>
              <a:gd name="csY21" fmla="*/ 6584351 h 6857999"/>
              <a:gd name="csX22" fmla="*/ 4760376 w 5529261"/>
              <a:gd name="csY22" fmla="*/ 6584351 h 6857999"/>
              <a:gd name="csX23" fmla="*/ 4722430 w 5529261"/>
              <a:gd name="csY23" fmla="*/ 6477837 h 6857999"/>
              <a:gd name="csX24" fmla="*/ 4687474 w 5529261"/>
              <a:gd name="csY24" fmla="*/ 6477837 h 6857999"/>
              <a:gd name="csX25" fmla="*/ 4876752 w 5529261"/>
              <a:gd name="csY25" fmla="*/ 6477541 h 6857999"/>
              <a:gd name="csX26" fmla="*/ 4876752 w 5529261"/>
              <a:gd name="csY26" fmla="*/ 6584202 h 6857999"/>
              <a:gd name="csX27" fmla="*/ 4911411 w 5529261"/>
              <a:gd name="csY27" fmla="*/ 6584202 h 6857999"/>
              <a:gd name="csX28" fmla="*/ 4911411 w 5529261"/>
              <a:gd name="csY28" fmla="*/ 6547607 h 6857999"/>
              <a:gd name="csX29" fmla="*/ 4949357 w 5529261"/>
              <a:gd name="csY29" fmla="*/ 6547607 h 6857999"/>
              <a:gd name="csX30" fmla="*/ 4949357 w 5529261"/>
              <a:gd name="csY30" fmla="*/ 6521125 h 6857999"/>
              <a:gd name="csX31" fmla="*/ 4911411 w 5529261"/>
              <a:gd name="csY31" fmla="*/ 6521125 h 6857999"/>
              <a:gd name="csX32" fmla="*/ 4911411 w 5529261"/>
              <a:gd name="csY32" fmla="*/ 6504913 h 6857999"/>
              <a:gd name="csX33" fmla="*/ 4958919 w 5529261"/>
              <a:gd name="csY33" fmla="*/ 6504913 h 6857999"/>
              <a:gd name="csX34" fmla="*/ 4958919 w 5529261"/>
              <a:gd name="csY34" fmla="*/ 6477541 h 6857999"/>
              <a:gd name="csX35" fmla="*/ 4876752 w 5529261"/>
              <a:gd name="csY35" fmla="*/ 6477541 h 6857999"/>
              <a:gd name="csX36" fmla="*/ 4812067 w 5529261"/>
              <a:gd name="csY36" fmla="*/ 6474863 h 6857999"/>
              <a:gd name="csX37" fmla="*/ 4756343 w 5529261"/>
              <a:gd name="csY37" fmla="*/ 6531836 h 6857999"/>
              <a:gd name="csX38" fmla="*/ 4809078 w 5529261"/>
              <a:gd name="csY38" fmla="*/ 6587325 h 6857999"/>
              <a:gd name="csX39" fmla="*/ 4838358 w 5529261"/>
              <a:gd name="csY39" fmla="*/ 6575723 h 6857999"/>
              <a:gd name="csX40" fmla="*/ 4840301 w 5529261"/>
              <a:gd name="csY40" fmla="*/ 6584351 h 6857999"/>
              <a:gd name="csX41" fmla="*/ 4862859 w 5529261"/>
              <a:gd name="csY41" fmla="*/ 6584351 h 6857999"/>
              <a:gd name="csX42" fmla="*/ 4862859 w 5529261"/>
              <a:gd name="csY42" fmla="*/ 6524995 h 6857999"/>
              <a:gd name="csX43" fmla="*/ 4815205 w 5529261"/>
              <a:gd name="csY43" fmla="*/ 6524995 h 6857999"/>
              <a:gd name="csX44" fmla="*/ 4815205 w 5529261"/>
              <a:gd name="csY44" fmla="*/ 6548947 h 6857999"/>
              <a:gd name="csX45" fmla="*/ 4829545 w 5529261"/>
              <a:gd name="csY45" fmla="*/ 6548947 h 6857999"/>
              <a:gd name="csX46" fmla="*/ 4811917 w 5529261"/>
              <a:gd name="csY46" fmla="*/ 6560400 h 6857999"/>
              <a:gd name="csX47" fmla="*/ 4791449 w 5529261"/>
              <a:gd name="csY47" fmla="*/ 6532432 h 6857999"/>
              <a:gd name="csX48" fmla="*/ 4828498 w 5529261"/>
              <a:gd name="csY48" fmla="*/ 6514878 h 6857999"/>
              <a:gd name="csX49" fmla="*/ 4861364 w 5529261"/>
              <a:gd name="csY49" fmla="*/ 6514878 h 6857999"/>
              <a:gd name="csX50" fmla="*/ 4846575 w 5529261"/>
              <a:gd name="csY50" fmla="*/ 6486317 h 6857999"/>
              <a:gd name="csX51" fmla="*/ 4812067 w 5529261"/>
              <a:gd name="csY51" fmla="*/ 6474863 h 6857999"/>
              <a:gd name="csX52" fmla="*/ 5191372 w 5529261"/>
              <a:gd name="csY52" fmla="*/ 6457792 h 6857999"/>
              <a:gd name="csX53" fmla="*/ 5091431 w 5529261"/>
              <a:gd name="csY53" fmla="*/ 6529793 h 6857999"/>
              <a:gd name="csX54" fmla="*/ 5191372 w 5529261"/>
              <a:gd name="csY54" fmla="*/ 6601792 h 6857999"/>
              <a:gd name="csX55" fmla="*/ 5291314 w 5529261"/>
              <a:gd name="csY55" fmla="*/ 6529793 h 6857999"/>
              <a:gd name="csX56" fmla="*/ 5191372 w 5529261"/>
              <a:gd name="csY56" fmla="*/ 6457792 h 6857999"/>
              <a:gd name="csX57" fmla="*/ 680242 w 5529261"/>
              <a:gd name="csY57" fmla="*/ 0 h 6857999"/>
              <a:gd name="csX58" fmla="*/ 5529261 w 5529261"/>
              <a:gd name="csY58" fmla="*/ 0 h 6857999"/>
              <a:gd name="csX59" fmla="*/ 5529261 w 5529261"/>
              <a:gd name="csY59" fmla="*/ 6857999 h 6857999"/>
              <a:gd name="csX60" fmla="*/ 3331976 w 5529261"/>
              <a:gd name="csY60" fmla="*/ 6857999 h 6857999"/>
              <a:gd name="csX61" fmla="*/ 0 w 5529261"/>
              <a:gd name="csY61" fmla="*/ 4323462 h 6857999"/>
              <a:gd name="csX62" fmla="*/ 0 w 5529261"/>
              <a:gd name="csY62" fmla="*/ 1 h 6857999"/>
              <a:gd name="csX63" fmla="*/ 680242 w 5529261"/>
              <a:gd name="csY63" fmla="*/ 1 h 6857999"/>
              <a:gd name="csX64" fmla="*/ 680242 w 5529261"/>
              <a:gd name="csY64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687474 w 5529261"/>
              <a:gd name="csY17" fmla="*/ 6477837 h 6857999"/>
              <a:gd name="csX18" fmla="*/ 4649678 w 5529261"/>
              <a:gd name="csY18" fmla="*/ 6584351 h 6857999"/>
              <a:gd name="csX19" fmla="*/ 4721386 w 5529261"/>
              <a:gd name="csY19" fmla="*/ 6570663 h 6857999"/>
              <a:gd name="csX20" fmla="*/ 4725567 w 5529261"/>
              <a:gd name="csY20" fmla="*/ 6584351 h 6857999"/>
              <a:gd name="csX21" fmla="*/ 4760376 w 5529261"/>
              <a:gd name="csY21" fmla="*/ 6584351 h 6857999"/>
              <a:gd name="csX22" fmla="*/ 4722430 w 5529261"/>
              <a:gd name="csY22" fmla="*/ 6477837 h 6857999"/>
              <a:gd name="csX23" fmla="*/ 4687474 w 5529261"/>
              <a:gd name="csY23" fmla="*/ 6477837 h 6857999"/>
              <a:gd name="csX24" fmla="*/ 4876752 w 5529261"/>
              <a:gd name="csY24" fmla="*/ 6477541 h 6857999"/>
              <a:gd name="csX25" fmla="*/ 4876752 w 5529261"/>
              <a:gd name="csY25" fmla="*/ 6584202 h 6857999"/>
              <a:gd name="csX26" fmla="*/ 4911411 w 5529261"/>
              <a:gd name="csY26" fmla="*/ 6584202 h 6857999"/>
              <a:gd name="csX27" fmla="*/ 4911411 w 5529261"/>
              <a:gd name="csY27" fmla="*/ 6547607 h 6857999"/>
              <a:gd name="csX28" fmla="*/ 4949357 w 5529261"/>
              <a:gd name="csY28" fmla="*/ 6547607 h 6857999"/>
              <a:gd name="csX29" fmla="*/ 4949357 w 5529261"/>
              <a:gd name="csY29" fmla="*/ 6521125 h 6857999"/>
              <a:gd name="csX30" fmla="*/ 4911411 w 5529261"/>
              <a:gd name="csY30" fmla="*/ 6521125 h 6857999"/>
              <a:gd name="csX31" fmla="*/ 4911411 w 5529261"/>
              <a:gd name="csY31" fmla="*/ 6504913 h 6857999"/>
              <a:gd name="csX32" fmla="*/ 4958919 w 5529261"/>
              <a:gd name="csY32" fmla="*/ 6504913 h 6857999"/>
              <a:gd name="csX33" fmla="*/ 4958919 w 5529261"/>
              <a:gd name="csY33" fmla="*/ 6477541 h 6857999"/>
              <a:gd name="csX34" fmla="*/ 4876752 w 5529261"/>
              <a:gd name="csY34" fmla="*/ 6477541 h 6857999"/>
              <a:gd name="csX35" fmla="*/ 4812067 w 5529261"/>
              <a:gd name="csY35" fmla="*/ 6474863 h 6857999"/>
              <a:gd name="csX36" fmla="*/ 4756343 w 5529261"/>
              <a:gd name="csY36" fmla="*/ 6531836 h 6857999"/>
              <a:gd name="csX37" fmla="*/ 4809078 w 5529261"/>
              <a:gd name="csY37" fmla="*/ 6587325 h 6857999"/>
              <a:gd name="csX38" fmla="*/ 4838358 w 5529261"/>
              <a:gd name="csY38" fmla="*/ 6575723 h 6857999"/>
              <a:gd name="csX39" fmla="*/ 4840301 w 5529261"/>
              <a:gd name="csY39" fmla="*/ 6584351 h 6857999"/>
              <a:gd name="csX40" fmla="*/ 4862859 w 5529261"/>
              <a:gd name="csY40" fmla="*/ 6584351 h 6857999"/>
              <a:gd name="csX41" fmla="*/ 4862859 w 5529261"/>
              <a:gd name="csY41" fmla="*/ 6524995 h 6857999"/>
              <a:gd name="csX42" fmla="*/ 4815205 w 5529261"/>
              <a:gd name="csY42" fmla="*/ 6524995 h 6857999"/>
              <a:gd name="csX43" fmla="*/ 4815205 w 5529261"/>
              <a:gd name="csY43" fmla="*/ 6548947 h 6857999"/>
              <a:gd name="csX44" fmla="*/ 4829545 w 5529261"/>
              <a:gd name="csY44" fmla="*/ 6548947 h 6857999"/>
              <a:gd name="csX45" fmla="*/ 4811917 w 5529261"/>
              <a:gd name="csY45" fmla="*/ 6560400 h 6857999"/>
              <a:gd name="csX46" fmla="*/ 4791449 w 5529261"/>
              <a:gd name="csY46" fmla="*/ 6532432 h 6857999"/>
              <a:gd name="csX47" fmla="*/ 4828498 w 5529261"/>
              <a:gd name="csY47" fmla="*/ 6514878 h 6857999"/>
              <a:gd name="csX48" fmla="*/ 4861364 w 5529261"/>
              <a:gd name="csY48" fmla="*/ 6514878 h 6857999"/>
              <a:gd name="csX49" fmla="*/ 4846575 w 5529261"/>
              <a:gd name="csY49" fmla="*/ 6486317 h 6857999"/>
              <a:gd name="csX50" fmla="*/ 4812067 w 5529261"/>
              <a:gd name="csY50" fmla="*/ 6474863 h 6857999"/>
              <a:gd name="csX51" fmla="*/ 5191372 w 5529261"/>
              <a:gd name="csY51" fmla="*/ 6457792 h 6857999"/>
              <a:gd name="csX52" fmla="*/ 5091431 w 5529261"/>
              <a:gd name="csY52" fmla="*/ 6529793 h 6857999"/>
              <a:gd name="csX53" fmla="*/ 5191372 w 5529261"/>
              <a:gd name="csY53" fmla="*/ 6601792 h 6857999"/>
              <a:gd name="csX54" fmla="*/ 5291314 w 5529261"/>
              <a:gd name="csY54" fmla="*/ 6529793 h 6857999"/>
              <a:gd name="csX55" fmla="*/ 5191372 w 5529261"/>
              <a:gd name="csY55" fmla="*/ 6457792 h 6857999"/>
              <a:gd name="csX56" fmla="*/ 680242 w 5529261"/>
              <a:gd name="csY56" fmla="*/ 0 h 6857999"/>
              <a:gd name="csX57" fmla="*/ 5529261 w 5529261"/>
              <a:gd name="csY57" fmla="*/ 0 h 6857999"/>
              <a:gd name="csX58" fmla="*/ 5529261 w 5529261"/>
              <a:gd name="csY58" fmla="*/ 6857999 h 6857999"/>
              <a:gd name="csX59" fmla="*/ 3331976 w 5529261"/>
              <a:gd name="csY59" fmla="*/ 6857999 h 6857999"/>
              <a:gd name="csX60" fmla="*/ 0 w 5529261"/>
              <a:gd name="csY60" fmla="*/ 4323462 h 6857999"/>
              <a:gd name="csX61" fmla="*/ 0 w 5529261"/>
              <a:gd name="csY61" fmla="*/ 1 h 6857999"/>
              <a:gd name="csX62" fmla="*/ 680242 w 5529261"/>
              <a:gd name="csY62" fmla="*/ 1 h 6857999"/>
              <a:gd name="csX63" fmla="*/ 680242 w 5529261"/>
              <a:gd name="csY63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687474 w 5529261"/>
              <a:gd name="csY17" fmla="*/ 6477837 h 6857999"/>
              <a:gd name="csX18" fmla="*/ 4721386 w 5529261"/>
              <a:gd name="csY18" fmla="*/ 6570663 h 6857999"/>
              <a:gd name="csX19" fmla="*/ 4725567 w 5529261"/>
              <a:gd name="csY19" fmla="*/ 6584351 h 6857999"/>
              <a:gd name="csX20" fmla="*/ 4760376 w 5529261"/>
              <a:gd name="csY20" fmla="*/ 6584351 h 6857999"/>
              <a:gd name="csX21" fmla="*/ 4722430 w 5529261"/>
              <a:gd name="csY21" fmla="*/ 6477837 h 6857999"/>
              <a:gd name="csX22" fmla="*/ 4687474 w 5529261"/>
              <a:gd name="csY22" fmla="*/ 6477837 h 6857999"/>
              <a:gd name="csX23" fmla="*/ 4876752 w 5529261"/>
              <a:gd name="csY23" fmla="*/ 6477541 h 6857999"/>
              <a:gd name="csX24" fmla="*/ 4876752 w 5529261"/>
              <a:gd name="csY24" fmla="*/ 6584202 h 6857999"/>
              <a:gd name="csX25" fmla="*/ 4911411 w 5529261"/>
              <a:gd name="csY25" fmla="*/ 6584202 h 6857999"/>
              <a:gd name="csX26" fmla="*/ 4911411 w 5529261"/>
              <a:gd name="csY26" fmla="*/ 6547607 h 6857999"/>
              <a:gd name="csX27" fmla="*/ 4949357 w 5529261"/>
              <a:gd name="csY27" fmla="*/ 6547607 h 6857999"/>
              <a:gd name="csX28" fmla="*/ 4949357 w 5529261"/>
              <a:gd name="csY28" fmla="*/ 6521125 h 6857999"/>
              <a:gd name="csX29" fmla="*/ 4911411 w 5529261"/>
              <a:gd name="csY29" fmla="*/ 6521125 h 6857999"/>
              <a:gd name="csX30" fmla="*/ 4911411 w 5529261"/>
              <a:gd name="csY30" fmla="*/ 6504913 h 6857999"/>
              <a:gd name="csX31" fmla="*/ 4958919 w 5529261"/>
              <a:gd name="csY31" fmla="*/ 6504913 h 6857999"/>
              <a:gd name="csX32" fmla="*/ 4958919 w 5529261"/>
              <a:gd name="csY32" fmla="*/ 6477541 h 6857999"/>
              <a:gd name="csX33" fmla="*/ 4876752 w 5529261"/>
              <a:gd name="csY33" fmla="*/ 6477541 h 6857999"/>
              <a:gd name="csX34" fmla="*/ 4812067 w 5529261"/>
              <a:gd name="csY34" fmla="*/ 6474863 h 6857999"/>
              <a:gd name="csX35" fmla="*/ 4756343 w 5529261"/>
              <a:gd name="csY35" fmla="*/ 6531836 h 6857999"/>
              <a:gd name="csX36" fmla="*/ 4809078 w 5529261"/>
              <a:gd name="csY36" fmla="*/ 6587325 h 6857999"/>
              <a:gd name="csX37" fmla="*/ 4838358 w 5529261"/>
              <a:gd name="csY37" fmla="*/ 6575723 h 6857999"/>
              <a:gd name="csX38" fmla="*/ 4840301 w 5529261"/>
              <a:gd name="csY38" fmla="*/ 6584351 h 6857999"/>
              <a:gd name="csX39" fmla="*/ 4862859 w 5529261"/>
              <a:gd name="csY39" fmla="*/ 6584351 h 6857999"/>
              <a:gd name="csX40" fmla="*/ 4862859 w 5529261"/>
              <a:gd name="csY40" fmla="*/ 6524995 h 6857999"/>
              <a:gd name="csX41" fmla="*/ 4815205 w 5529261"/>
              <a:gd name="csY41" fmla="*/ 6524995 h 6857999"/>
              <a:gd name="csX42" fmla="*/ 4815205 w 5529261"/>
              <a:gd name="csY42" fmla="*/ 6548947 h 6857999"/>
              <a:gd name="csX43" fmla="*/ 4829545 w 5529261"/>
              <a:gd name="csY43" fmla="*/ 6548947 h 6857999"/>
              <a:gd name="csX44" fmla="*/ 4811917 w 5529261"/>
              <a:gd name="csY44" fmla="*/ 6560400 h 6857999"/>
              <a:gd name="csX45" fmla="*/ 4791449 w 5529261"/>
              <a:gd name="csY45" fmla="*/ 6532432 h 6857999"/>
              <a:gd name="csX46" fmla="*/ 4828498 w 5529261"/>
              <a:gd name="csY46" fmla="*/ 6514878 h 6857999"/>
              <a:gd name="csX47" fmla="*/ 4861364 w 5529261"/>
              <a:gd name="csY47" fmla="*/ 6514878 h 6857999"/>
              <a:gd name="csX48" fmla="*/ 4846575 w 5529261"/>
              <a:gd name="csY48" fmla="*/ 6486317 h 6857999"/>
              <a:gd name="csX49" fmla="*/ 4812067 w 5529261"/>
              <a:gd name="csY49" fmla="*/ 6474863 h 6857999"/>
              <a:gd name="csX50" fmla="*/ 5191372 w 5529261"/>
              <a:gd name="csY50" fmla="*/ 6457792 h 6857999"/>
              <a:gd name="csX51" fmla="*/ 5091431 w 5529261"/>
              <a:gd name="csY51" fmla="*/ 6529793 h 6857999"/>
              <a:gd name="csX52" fmla="*/ 5191372 w 5529261"/>
              <a:gd name="csY52" fmla="*/ 6601792 h 6857999"/>
              <a:gd name="csX53" fmla="*/ 5291314 w 5529261"/>
              <a:gd name="csY53" fmla="*/ 6529793 h 6857999"/>
              <a:gd name="csX54" fmla="*/ 5191372 w 5529261"/>
              <a:gd name="csY54" fmla="*/ 6457792 h 6857999"/>
              <a:gd name="csX55" fmla="*/ 680242 w 5529261"/>
              <a:gd name="csY55" fmla="*/ 0 h 6857999"/>
              <a:gd name="csX56" fmla="*/ 5529261 w 5529261"/>
              <a:gd name="csY56" fmla="*/ 0 h 6857999"/>
              <a:gd name="csX57" fmla="*/ 5529261 w 5529261"/>
              <a:gd name="csY57" fmla="*/ 6857999 h 6857999"/>
              <a:gd name="csX58" fmla="*/ 3331976 w 5529261"/>
              <a:gd name="csY58" fmla="*/ 6857999 h 6857999"/>
              <a:gd name="csX59" fmla="*/ 0 w 5529261"/>
              <a:gd name="csY59" fmla="*/ 4323462 h 6857999"/>
              <a:gd name="csX60" fmla="*/ 0 w 5529261"/>
              <a:gd name="csY60" fmla="*/ 1 h 6857999"/>
              <a:gd name="csX61" fmla="*/ 680242 w 5529261"/>
              <a:gd name="csY61" fmla="*/ 1 h 6857999"/>
              <a:gd name="csX62" fmla="*/ 680242 w 5529261"/>
              <a:gd name="csY62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687474 w 5529261"/>
              <a:gd name="csY17" fmla="*/ 6477837 h 6857999"/>
              <a:gd name="csX18" fmla="*/ 4721386 w 5529261"/>
              <a:gd name="csY18" fmla="*/ 6570663 h 6857999"/>
              <a:gd name="csX19" fmla="*/ 4725567 w 5529261"/>
              <a:gd name="csY19" fmla="*/ 6584351 h 6857999"/>
              <a:gd name="csX20" fmla="*/ 4760376 w 5529261"/>
              <a:gd name="csY20" fmla="*/ 6584351 h 6857999"/>
              <a:gd name="csX21" fmla="*/ 4687474 w 5529261"/>
              <a:gd name="csY21" fmla="*/ 6477837 h 6857999"/>
              <a:gd name="csX22" fmla="*/ 4876752 w 5529261"/>
              <a:gd name="csY22" fmla="*/ 6477541 h 6857999"/>
              <a:gd name="csX23" fmla="*/ 4876752 w 5529261"/>
              <a:gd name="csY23" fmla="*/ 6584202 h 6857999"/>
              <a:gd name="csX24" fmla="*/ 4911411 w 5529261"/>
              <a:gd name="csY24" fmla="*/ 6584202 h 6857999"/>
              <a:gd name="csX25" fmla="*/ 4911411 w 5529261"/>
              <a:gd name="csY25" fmla="*/ 6547607 h 6857999"/>
              <a:gd name="csX26" fmla="*/ 4949357 w 5529261"/>
              <a:gd name="csY26" fmla="*/ 6547607 h 6857999"/>
              <a:gd name="csX27" fmla="*/ 4949357 w 5529261"/>
              <a:gd name="csY27" fmla="*/ 6521125 h 6857999"/>
              <a:gd name="csX28" fmla="*/ 4911411 w 5529261"/>
              <a:gd name="csY28" fmla="*/ 6521125 h 6857999"/>
              <a:gd name="csX29" fmla="*/ 4911411 w 5529261"/>
              <a:gd name="csY29" fmla="*/ 6504913 h 6857999"/>
              <a:gd name="csX30" fmla="*/ 4958919 w 5529261"/>
              <a:gd name="csY30" fmla="*/ 6504913 h 6857999"/>
              <a:gd name="csX31" fmla="*/ 4958919 w 5529261"/>
              <a:gd name="csY31" fmla="*/ 6477541 h 6857999"/>
              <a:gd name="csX32" fmla="*/ 4876752 w 5529261"/>
              <a:gd name="csY32" fmla="*/ 6477541 h 6857999"/>
              <a:gd name="csX33" fmla="*/ 4812067 w 5529261"/>
              <a:gd name="csY33" fmla="*/ 6474863 h 6857999"/>
              <a:gd name="csX34" fmla="*/ 4756343 w 5529261"/>
              <a:gd name="csY34" fmla="*/ 6531836 h 6857999"/>
              <a:gd name="csX35" fmla="*/ 4809078 w 5529261"/>
              <a:gd name="csY35" fmla="*/ 6587325 h 6857999"/>
              <a:gd name="csX36" fmla="*/ 4838358 w 5529261"/>
              <a:gd name="csY36" fmla="*/ 6575723 h 6857999"/>
              <a:gd name="csX37" fmla="*/ 4840301 w 5529261"/>
              <a:gd name="csY37" fmla="*/ 6584351 h 6857999"/>
              <a:gd name="csX38" fmla="*/ 4862859 w 5529261"/>
              <a:gd name="csY38" fmla="*/ 6584351 h 6857999"/>
              <a:gd name="csX39" fmla="*/ 4862859 w 5529261"/>
              <a:gd name="csY39" fmla="*/ 6524995 h 6857999"/>
              <a:gd name="csX40" fmla="*/ 4815205 w 5529261"/>
              <a:gd name="csY40" fmla="*/ 6524995 h 6857999"/>
              <a:gd name="csX41" fmla="*/ 4815205 w 5529261"/>
              <a:gd name="csY41" fmla="*/ 6548947 h 6857999"/>
              <a:gd name="csX42" fmla="*/ 4829545 w 5529261"/>
              <a:gd name="csY42" fmla="*/ 6548947 h 6857999"/>
              <a:gd name="csX43" fmla="*/ 4811917 w 5529261"/>
              <a:gd name="csY43" fmla="*/ 6560400 h 6857999"/>
              <a:gd name="csX44" fmla="*/ 4791449 w 5529261"/>
              <a:gd name="csY44" fmla="*/ 6532432 h 6857999"/>
              <a:gd name="csX45" fmla="*/ 4828498 w 5529261"/>
              <a:gd name="csY45" fmla="*/ 6514878 h 6857999"/>
              <a:gd name="csX46" fmla="*/ 4861364 w 5529261"/>
              <a:gd name="csY46" fmla="*/ 6514878 h 6857999"/>
              <a:gd name="csX47" fmla="*/ 4846575 w 5529261"/>
              <a:gd name="csY47" fmla="*/ 6486317 h 6857999"/>
              <a:gd name="csX48" fmla="*/ 4812067 w 5529261"/>
              <a:gd name="csY48" fmla="*/ 6474863 h 6857999"/>
              <a:gd name="csX49" fmla="*/ 5191372 w 5529261"/>
              <a:gd name="csY49" fmla="*/ 6457792 h 6857999"/>
              <a:gd name="csX50" fmla="*/ 5091431 w 5529261"/>
              <a:gd name="csY50" fmla="*/ 6529793 h 6857999"/>
              <a:gd name="csX51" fmla="*/ 5191372 w 5529261"/>
              <a:gd name="csY51" fmla="*/ 6601792 h 6857999"/>
              <a:gd name="csX52" fmla="*/ 5291314 w 5529261"/>
              <a:gd name="csY52" fmla="*/ 6529793 h 6857999"/>
              <a:gd name="csX53" fmla="*/ 5191372 w 5529261"/>
              <a:gd name="csY53" fmla="*/ 6457792 h 6857999"/>
              <a:gd name="csX54" fmla="*/ 680242 w 5529261"/>
              <a:gd name="csY54" fmla="*/ 0 h 6857999"/>
              <a:gd name="csX55" fmla="*/ 5529261 w 5529261"/>
              <a:gd name="csY55" fmla="*/ 0 h 6857999"/>
              <a:gd name="csX56" fmla="*/ 5529261 w 5529261"/>
              <a:gd name="csY56" fmla="*/ 6857999 h 6857999"/>
              <a:gd name="csX57" fmla="*/ 3331976 w 5529261"/>
              <a:gd name="csY57" fmla="*/ 6857999 h 6857999"/>
              <a:gd name="csX58" fmla="*/ 0 w 5529261"/>
              <a:gd name="csY58" fmla="*/ 4323462 h 6857999"/>
              <a:gd name="csX59" fmla="*/ 0 w 5529261"/>
              <a:gd name="csY59" fmla="*/ 1 h 6857999"/>
              <a:gd name="csX60" fmla="*/ 680242 w 5529261"/>
              <a:gd name="csY60" fmla="*/ 1 h 6857999"/>
              <a:gd name="csX61" fmla="*/ 680242 w 5529261"/>
              <a:gd name="csY61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704654 w 5529261"/>
              <a:gd name="csY5" fmla="*/ 6511753 h 6857999"/>
              <a:gd name="csX6" fmla="*/ 4704952 w 5529261"/>
              <a:gd name="csY6" fmla="*/ 6511753 h 6857999"/>
              <a:gd name="csX7" fmla="*/ 4704654 w 5529261"/>
              <a:gd name="csY7" fmla="*/ 6511753 h 6857999"/>
              <a:gd name="csX8" fmla="*/ 4985061 w 5529261"/>
              <a:gd name="csY8" fmla="*/ 6477837 h 6857999"/>
              <a:gd name="csX9" fmla="*/ 4947266 w 5529261"/>
              <a:gd name="csY9" fmla="*/ 6584351 h 6857999"/>
              <a:gd name="csX10" fmla="*/ 4981476 w 5529261"/>
              <a:gd name="csY10" fmla="*/ 6584351 h 6857999"/>
              <a:gd name="csX11" fmla="*/ 4985510 w 5529261"/>
              <a:gd name="csY11" fmla="*/ 6570663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5020018 w 5529261"/>
              <a:gd name="csY15" fmla="*/ 6477837 h 6857999"/>
              <a:gd name="csX16" fmla="*/ 4985061 w 5529261"/>
              <a:gd name="csY16" fmla="*/ 6477837 h 6857999"/>
              <a:gd name="csX17" fmla="*/ 4760376 w 5529261"/>
              <a:gd name="csY17" fmla="*/ 6584351 h 6857999"/>
              <a:gd name="csX18" fmla="*/ 4721386 w 5529261"/>
              <a:gd name="csY18" fmla="*/ 6570663 h 6857999"/>
              <a:gd name="csX19" fmla="*/ 4725567 w 5529261"/>
              <a:gd name="csY19" fmla="*/ 6584351 h 6857999"/>
              <a:gd name="csX20" fmla="*/ 4760376 w 5529261"/>
              <a:gd name="csY20" fmla="*/ 6584351 h 6857999"/>
              <a:gd name="csX21" fmla="*/ 4876752 w 5529261"/>
              <a:gd name="csY21" fmla="*/ 6477541 h 6857999"/>
              <a:gd name="csX22" fmla="*/ 4876752 w 5529261"/>
              <a:gd name="csY22" fmla="*/ 6584202 h 6857999"/>
              <a:gd name="csX23" fmla="*/ 4911411 w 5529261"/>
              <a:gd name="csY23" fmla="*/ 6584202 h 6857999"/>
              <a:gd name="csX24" fmla="*/ 4911411 w 5529261"/>
              <a:gd name="csY24" fmla="*/ 6547607 h 6857999"/>
              <a:gd name="csX25" fmla="*/ 4949357 w 5529261"/>
              <a:gd name="csY25" fmla="*/ 6547607 h 6857999"/>
              <a:gd name="csX26" fmla="*/ 4949357 w 5529261"/>
              <a:gd name="csY26" fmla="*/ 6521125 h 6857999"/>
              <a:gd name="csX27" fmla="*/ 4911411 w 5529261"/>
              <a:gd name="csY27" fmla="*/ 6521125 h 6857999"/>
              <a:gd name="csX28" fmla="*/ 4911411 w 5529261"/>
              <a:gd name="csY28" fmla="*/ 6504913 h 6857999"/>
              <a:gd name="csX29" fmla="*/ 4958919 w 5529261"/>
              <a:gd name="csY29" fmla="*/ 6504913 h 6857999"/>
              <a:gd name="csX30" fmla="*/ 4958919 w 5529261"/>
              <a:gd name="csY30" fmla="*/ 6477541 h 6857999"/>
              <a:gd name="csX31" fmla="*/ 4876752 w 5529261"/>
              <a:gd name="csY31" fmla="*/ 6477541 h 6857999"/>
              <a:gd name="csX32" fmla="*/ 4812067 w 5529261"/>
              <a:gd name="csY32" fmla="*/ 6474863 h 6857999"/>
              <a:gd name="csX33" fmla="*/ 4756343 w 5529261"/>
              <a:gd name="csY33" fmla="*/ 6531836 h 6857999"/>
              <a:gd name="csX34" fmla="*/ 4809078 w 5529261"/>
              <a:gd name="csY34" fmla="*/ 6587325 h 6857999"/>
              <a:gd name="csX35" fmla="*/ 4838358 w 5529261"/>
              <a:gd name="csY35" fmla="*/ 6575723 h 6857999"/>
              <a:gd name="csX36" fmla="*/ 4840301 w 5529261"/>
              <a:gd name="csY36" fmla="*/ 6584351 h 6857999"/>
              <a:gd name="csX37" fmla="*/ 4862859 w 5529261"/>
              <a:gd name="csY37" fmla="*/ 6584351 h 6857999"/>
              <a:gd name="csX38" fmla="*/ 4862859 w 5529261"/>
              <a:gd name="csY38" fmla="*/ 6524995 h 6857999"/>
              <a:gd name="csX39" fmla="*/ 4815205 w 5529261"/>
              <a:gd name="csY39" fmla="*/ 6524995 h 6857999"/>
              <a:gd name="csX40" fmla="*/ 4815205 w 5529261"/>
              <a:gd name="csY40" fmla="*/ 6548947 h 6857999"/>
              <a:gd name="csX41" fmla="*/ 4829545 w 5529261"/>
              <a:gd name="csY41" fmla="*/ 6548947 h 6857999"/>
              <a:gd name="csX42" fmla="*/ 4811917 w 5529261"/>
              <a:gd name="csY42" fmla="*/ 6560400 h 6857999"/>
              <a:gd name="csX43" fmla="*/ 4791449 w 5529261"/>
              <a:gd name="csY43" fmla="*/ 6532432 h 6857999"/>
              <a:gd name="csX44" fmla="*/ 4828498 w 5529261"/>
              <a:gd name="csY44" fmla="*/ 6514878 h 6857999"/>
              <a:gd name="csX45" fmla="*/ 4861364 w 5529261"/>
              <a:gd name="csY45" fmla="*/ 6514878 h 6857999"/>
              <a:gd name="csX46" fmla="*/ 4846575 w 5529261"/>
              <a:gd name="csY46" fmla="*/ 6486317 h 6857999"/>
              <a:gd name="csX47" fmla="*/ 4812067 w 5529261"/>
              <a:gd name="csY47" fmla="*/ 6474863 h 6857999"/>
              <a:gd name="csX48" fmla="*/ 5191372 w 5529261"/>
              <a:gd name="csY48" fmla="*/ 6457792 h 6857999"/>
              <a:gd name="csX49" fmla="*/ 5091431 w 5529261"/>
              <a:gd name="csY49" fmla="*/ 6529793 h 6857999"/>
              <a:gd name="csX50" fmla="*/ 5191372 w 5529261"/>
              <a:gd name="csY50" fmla="*/ 6601792 h 6857999"/>
              <a:gd name="csX51" fmla="*/ 5291314 w 5529261"/>
              <a:gd name="csY51" fmla="*/ 6529793 h 6857999"/>
              <a:gd name="csX52" fmla="*/ 5191372 w 5529261"/>
              <a:gd name="csY52" fmla="*/ 6457792 h 6857999"/>
              <a:gd name="csX53" fmla="*/ 680242 w 5529261"/>
              <a:gd name="csY53" fmla="*/ 0 h 6857999"/>
              <a:gd name="csX54" fmla="*/ 5529261 w 5529261"/>
              <a:gd name="csY54" fmla="*/ 0 h 6857999"/>
              <a:gd name="csX55" fmla="*/ 5529261 w 5529261"/>
              <a:gd name="csY55" fmla="*/ 6857999 h 6857999"/>
              <a:gd name="csX56" fmla="*/ 3331976 w 5529261"/>
              <a:gd name="csY56" fmla="*/ 6857999 h 6857999"/>
              <a:gd name="csX57" fmla="*/ 0 w 5529261"/>
              <a:gd name="csY57" fmla="*/ 4323462 h 6857999"/>
              <a:gd name="csX58" fmla="*/ 0 w 5529261"/>
              <a:gd name="csY58" fmla="*/ 1 h 6857999"/>
              <a:gd name="csX59" fmla="*/ 680242 w 5529261"/>
              <a:gd name="csY59" fmla="*/ 1 h 6857999"/>
              <a:gd name="csX60" fmla="*/ 680242 w 5529261"/>
              <a:gd name="csY60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760376 w 5529261"/>
              <a:gd name="csY14" fmla="*/ 6584351 h 6857999"/>
              <a:gd name="csX15" fmla="*/ 4721386 w 5529261"/>
              <a:gd name="csY15" fmla="*/ 6570663 h 6857999"/>
              <a:gd name="csX16" fmla="*/ 4725567 w 5529261"/>
              <a:gd name="csY16" fmla="*/ 6584351 h 6857999"/>
              <a:gd name="csX17" fmla="*/ 4760376 w 5529261"/>
              <a:gd name="csY17" fmla="*/ 6584351 h 6857999"/>
              <a:gd name="csX18" fmla="*/ 4876752 w 5529261"/>
              <a:gd name="csY18" fmla="*/ 6477541 h 6857999"/>
              <a:gd name="csX19" fmla="*/ 4876752 w 5529261"/>
              <a:gd name="csY19" fmla="*/ 6584202 h 6857999"/>
              <a:gd name="csX20" fmla="*/ 4911411 w 5529261"/>
              <a:gd name="csY20" fmla="*/ 6584202 h 6857999"/>
              <a:gd name="csX21" fmla="*/ 4911411 w 5529261"/>
              <a:gd name="csY21" fmla="*/ 6547607 h 6857999"/>
              <a:gd name="csX22" fmla="*/ 4949357 w 5529261"/>
              <a:gd name="csY22" fmla="*/ 6547607 h 6857999"/>
              <a:gd name="csX23" fmla="*/ 4949357 w 5529261"/>
              <a:gd name="csY23" fmla="*/ 6521125 h 6857999"/>
              <a:gd name="csX24" fmla="*/ 4911411 w 5529261"/>
              <a:gd name="csY24" fmla="*/ 6521125 h 6857999"/>
              <a:gd name="csX25" fmla="*/ 4911411 w 5529261"/>
              <a:gd name="csY25" fmla="*/ 6504913 h 6857999"/>
              <a:gd name="csX26" fmla="*/ 4958919 w 5529261"/>
              <a:gd name="csY26" fmla="*/ 6504913 h 6857999"/>
              <a:gd name="csX27" fmla="*/ 4958919 w 5529261"/>
              <a:gd name="csY27" fmla="*/ 6477541 h 6857999"/>
              <a:gd name="csX28" fmla="*/ 4876752 w 5529261"/>
              <a:gd name="csY28" fmla="*/ 6477541 h 6857999"/>
              <a:gd name="csX29" fmla="*/ 4812067 w 5529261"/>
              <a:gd name="csY29" fmla="*/ 6474863 h 6857999"/>
              <a:gd name="csX30" fmla="*/ 4756343 w 5529261"/>
              <a:gd name="csY30" fmla="*/ 6531836 h 6857999"/>
              <a:gd name="csX31" fmla="*/ 4809078 w 5529261"/>
              <a:gd name="csY31" fmla="*/ 6587325 h 6857999"/>
              <a:gd name="csX32" fmla="*/ 4838358 w 5529261"/>
              <a:gd name="csY32" fmla="*/ 6575723 h 6857999"/>
              <a:gd name="csX33" fmla="*/ 4840301 w 5529261"/>
              <a:gd name="csY33" fmla="*/ 6584351 h 6857999"/>
              <a:gd name="csX34" fmla="*/ 4862859 w 5529261"/>
              <a:gd name="csY34" fmla="*/ 6584351 h 6857999"/>
              <a:gd name="csX35" fmla="*/ 4862859 w 5529261"/>
              <a:gd name="csY35" fmla="*/ 6524995 h 6857999"/>
              <a:gd name="csX36" fmla="*/ 4815205 w 5529261"/>
              <a:gd name="csY36" fmla="*/ 6524995 h 6857999"/>
              <a:gd name="csX37" fmla="*/ 4815205 w 5529261"/>
              <a:gd name="csY37" fmla="*/ 6548947 h 6857999"/>
              <a:gd name="csX38" fmla="*/ 4829545 w 5529261"/>
              <a:gd name="csY38" fmla="*/ 6548947 h 6857999"/>
              <a:gd name="csX39" fmla="*/ 4811917 w 5529261"/>
              <a:gd name="csY39" fmla="*/ 6560400 h 6857999"/>
              <a:gd name="csX40" fmla="*/ 4791449 w 5529261"/>
              <a:gd name="csY40" fmla="*/ 6532432 h 6857999"/>
              <a:gd name="csX41" fmla="*/ 4828498 w 5529261"/>
              <a:gd name="csY41" fmla="*/ 6514878 h 6857999"/>
              <a:gd name="csX42" fmla="*/ 4861364 w 5529261"/>
              <a:gd name="csY42" fmla="*/ 6514878 h 6857999"/>
              <a:gd name="csX43" fmla="*/ 4846575 w 5529261"/>
              <a:gd name="csY43" fmla="*/ 6486317 h 6857999"/>
              <a:gd name="csX44" fmla="*/ 4812067 w 5529261"/>
              <a:gd name="csY44" fmla="*/ 6474863 h 6857999"/>
              <a:gd name="csX45" fmla="*/ 5191372 w 5529261"/>
              <a:gd name="csY45" fmla="*/ 6457792 h 6857999"/>
              <a:gd name="csX46" fmla="*/ 5091431 w 5529261"/>
              <a:gd name="csY46" fmla="*/ 6529793 h 6857999"/>
              <a:gd name="csX47" fmla="*/ 5191372 w 5529261"/>
              <a:gd name="csY47" fmla="*/ 6601792 h 6857999"/>
              <a:gd name="csX48" fmla="*/ 5291314 w 5529261"/>
              <a:gd name="csY48" fmla="*/ 6529793 h 6857999"/>
              <a:gd name="csX49" fmla="*/ 5191372 w 5529261"/>
              <a:gd name="csY49" fmla="*/ 6457792 h 6857999"/>
              <a:gd name="csX50" fmla="*/ 680242 w 5529261"/>
              <a:gd name="csY50" fmla="*/ 0 h 6857999"/>
              <a:gd name="csX51" fmla="*/ 5529261 w 5529261"/>
              <a:gd name="csY51" fmla="*/ 0 h 6857999"/>
              <a:gd name="csX52" fmla="*/ 5529261 w 5529261"/>
              <a:gd name="csY52" fmla="*/ 6857999 h 6857999"/>
              <a:gd name="csX53" fmla="*/ 3331976 w 5529261"/>
              <a:gd name="csY53" fmla="*/ 6857999 h 6857999"/>
              <a:gd name="csX54" fmla="*/ 0 w 5529261"/>
              <a:gd name="csY54" fmla="*/ 4323462 h 6857999"/>
              <a:gd name="csX55" fmla="*/ 0 w 5529261"/>
              <a:gd name="csY55" fmla="*/ 1 h 6857999"/>
              <a:gd name="csX56" fmla="*/ 680242 w 5529261"/>
              <a:gd name="csY56" fmla="*/ 1 h 6857999"/>
              <a:gd name="csX57" fmla="*/ 680242 w 5529261"/>
              <a:gd name="csY57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760376 w 5529261"/>
              <a:gd name="csY14" fmla="*/ 6584351 h 6857999"/>
              <a:gd name="csX15" fmla="*/ 4721386 w 5529261"/>
              <a:gd name="csY15" fmla="*/ 6570663 h 6857999"/>
              <a:gd name="csX16" fmla="*/ 4760376 w 5529261"/>
              <a:gd name="csY16" fmla="*/ 6584351 h 6857999"/>
              <a:gd name="csX17" fmla="*/ 4876752 w 5529261"/>
              <a:gd name="csY17" fmla="*/ 6477541 h 6857999"/>
              <a:gd name="csX18" fmla="*/ 4876752 w 5529261"/>
              <a:gd name="csY18" fmla="*/ 6584202 h 6857999"/>
              <a:gd name="csX19" fmla="*/ 4911411 w 5529261"/>
              <a:gd name="csY19" fmla="*/ 6584202 h 6857999"/>
              <a:gd name="csX20" fmla="*/ 4911411 w 5529261"/>
              <a:gd name="csY20" fmla="*/ 6547607 h 6857999"/>
              <a:gd name="csX21" fmla="*/ 4949357 w 5529261"/>
              <a:gd name="csY21" fmla="*/ 6547607 h 6857999"/>
              <a:gd name="csX22" fmla="*/ 4949357 w 5529261"/>
              <a:gd name="csY22" fmla="*/ 6521125 h 6857999"/>
              <a:gd name="csX23" fmla="*/ 4911411 w 5529261"/>
              <a:gd name="csY23" fmla="*/ 6521125 h 6857999"/>
              <a:gd name="csX24" fmla="*/ 4911411 w 5529261"/>
              <a:gd name="csY24" fmla="*/ 6504913 h 6857999"/>
              <a:gd name="csX25" fmla="*/ 4958919 w 5529261"/>
              <a:gd name="csY25" fmla="*/ 6504913 h 6857999"/>
              <a:gd name="csX26" fmla="*/ 4958919 w 5529261"/>
              <a:gd name="csY26" fmla="*/ 6477541 h 6857999"/>
              <a:gd name="csX27" fmla="*/ 4876752 w 5529261"/>
              <a:gd name="csY27" fmla="*/ 6477541 h 6857999"/>
              <a:gd name="csX28" fmla="*/ 4812067 w 5529261"/>
              <a:gd name="csY28" fmla="*/ 6474863 h 6857999"/>
              <a:gd name="csX29" fmla="*/ 4756343 w 5529261"/>
              <a:gd name="csY29" fmla="*/ 6531836 h 6857999"/>
              <a:gd name="csX30" fmla="*/ 4809078 w 5529261"/>
              <a:gd name="csY30" fmla="*/ 6587325 h 6857999"/>
              <a:gd name="csX31" fmla="*/ 4838358 w 5529261"/>
              <a:gd name="csY31" fmla="*/ 6575723 h 6857999"/>
              <a:gd name="csX32" fmla="*/ 4840301 w 5529261"/>
              <a:gd name="csY32" fmla="*/ 6584351 h 6857999"/>
              <a:gd name="csX33" fmla="*/ 4862859 w 5529261"/>
              <a:gd name="csY33" fmla="*/ 6584351 h 6857999"/>
              <a:gd name="csX34" fmla="*/ 4862859 w 5529261"/>
              <a:gd name="csY34" fmla="*/ 6524995 h 6857999"/>
              <a:gd name="csX35" fmla="*/ 4815205 w 5529261"/>
              <a:gd name="csY35" fmla="*/ 6524995 h 6857999"/>
              <a:gd name="csX36" fmla="*/ 4815205 w 5529261"/>
              <a:gd name="csY36" fmla="*/ 6548947 h 6857999"/>
              <a:gd name="csX37" fmla="*/ 4829545 w 5529261"/>
              <a:gd name="csY37" fmla="*/ 6548947 h 6857999"/>
              <a:gd name="csX38" fmla="*/ 4811917 w 5529261"/>
              <a:gd name="csY38" fmla="*/ 6560400 h 6857999"/>
              <a:gd name="csX39" fmla="*/ 4791449 w 5529261"/>
              <a:gd name="csY39" fmla="*/ 6532432 h 6857999"/>
              <a:gd name="csX40" fmla="*/ 4828498 w 5529261"/>
              <a:gd name="csY40" fmla="*/ 6514878 h 6857999"/>
              <a:gd name="csX41" fmla="*/ 4861364 w 5529261"/>
              <a:gd name="csY41" fmla="*/ 6514878 h 6857999"/>
              <a:gd name="csX42" fmla="*/ 4846575 w 5529261"/>
              <a:gd name="csY42" fmla="*/ 6486317 h 6857999"/>
              <a:gd name="csX43" fmla="*/ 4812067 w 5529261"/>
              <a:gd name="csY43" fmla="*/ 6474863 h 6857999"/>
              <a:gd name="csX44" fmla="*/ 5191372 w 5529261"/>
              <a:gd name="csY44" fmla="*/ 6457792 h 6857999"/>
              <a:gd name="csX45" fmla="*/ 5091431 w 5529261"/>
              <a:gd name="csY45" fmla="*/ 6529793 h 6857999"/>
              <a:gd name="csX46" fmla="*/ 5191372 w 5529261"/>
              <a:gd name="csY46" fmla="*/ 6601792 h 6857999"/>
              <a:gd name="csX47" fmla="*/ 5291314 w 5529261"/>
              <a:gd name="csY47" fmla="*/ 6529793 h 6857999"/>
              <a:gd name="csX48" fmla="*/ 5191372 w 5529261"/>
              <a:gd name="csY48" fmla="*/ 6457792 h 6857999"/>
              <a:gd name="csX49" fmla="*/ 680242 w 5529261"/>
              <a:gd name="csY49" fmla="*/ 0 h 6857999"/>
              <a:gd name="csX50" fmla="*/ 5529261 w 5529261"/>
              <a:gd name="csY50" fmla="*/ 0 h 6857999"/>
              <a:gd name="csX51" fmla="*/ 5529261 w 5529261"/>
              <a:gd name="csY51" fmla="*/ 6857999 h 6857999"/>
              <a:gd name="csX52" fmla="*/ 3331976 w 5529261"/>
              <a:gd name="csY52" fmla="*/ 6857999 h 6857999"/>
              <a:gd name="csX53" fmla="*/ 0 w 5529261"/>
              <a:gd name="csY53" fmla="*/ 4323462 h 6857999"/>
              <a:gd name="csX54" fmla="*/ 0 w 5529261"/>
              <a:gd name="csY54" fmla="*/ 1 h 6857999"/>
              <a:gd name="csX55" fmla="*/ 680242 w 5529261"/>
              <a:gd name="csY55" fmla="*/ 1 h 6857999"/>
              <a:gd name="csX56" fmla="*/ 680242 w 5529261"/>
              <a:gd name="csY56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12067 w 5529261"/>
              <a:gd name="csY25" fmla="*/ 6474863 h 6857999"/>
              <a:gd name="csX26" fmla="*/ 4756343 w 5529261"/>
              <a:gd name="csY26" fmla="*/ 6531836 h 6857999"/>
              <a:gd name="csX27" fmla="*/ 4809078 w 5529261"/>
              <a:gd name="csY27" fmla="*/ 6587325 h 6857999"/>
              <a:gd name="csX28" fmla="*/ 4838358 w 5529261"/>
              <a:gd name="csY28" fmla="*/ 6575723 h 6857999"/>
              <a:gd name="csX29" fmla="*/ 4840301 w 5529261"/>
              <a:gd name="csY29" fmla="*/ 6584351 h 6857999"/>
              <a:gd name="csX30" fmla="*/ 4862859 w 5529261"/>
              <a:gd name="csY30" fmla="*/ 6584351 h 6857999"/>
              <a:gd name="csX31" fmla="*/ 4862859 w 5529261"/>
              <a:gd name="csY31" fmla="*/ 6524995 h 6857999"/>
              <a:gd name="csX32" fmla="*/ 4815205 w 5529261"/>
              <a:gd name="csY32" fmla="*/ 6524995 h 6857999"/>
              <a:gd name="csX33" fmla="*/ 4815205 w 5529261"/>
              <a:gd name="csY33" fmla="*/ 6548947 h 6857999"/>
              <a:gd name="csX34" fmla="*/ 4829545 w 5529261"/>
              <a:gd name="csY34" fmla="*/ 6548947 h 6857999"/>
              <a:gd name="csX35" fmla="*/ 4811917 w 5529261"/>
              <a:gd name="csY35" fmla="*/ 6560400 h 6857999"/>
              <a:gd name="csX36" fmla="*/ 4791449 w 5529261"/>
              <a:gd name="csY36" fmla="*/ 6532432 h 6857999"/>
              <a:gd name="csX37" fmla="*/ 4828498 w 5529261"/>
              <a:gd name="csY37" fmla="*/ 6514878 h 6857999"/>
              <a:gd name="csX38" fmla="*/ 4861364 w 5529261"/>
              <a:gd name="csY38" fmla="*/ 6514878 h 6857999"/>
              <a:gd name="csX39" fmla="*/ 4846575 w 5529261"/>
              <a:gd name="csY39" fmla="*/ 6486317 h 6857999"/>
              <a:gd name="csX40" fmla="*/ 4812067 w 5529261"/>
              <a:gd name="csY40" fmla="*/ 6474863 h 6857999"/>
              <a:gd name="csX41" fmla="*/ 5191372 w 5529261"/>
              <a:gd name="csY41" fmla="*/ 6457792 h 6857999"/>
              <a:gd name="csX42" fmla="*/ 5091431 w 5529261"/>
              <a:gd name="csY42" fmla="*/ 6529793 h 6857999"/>
              <a:gd name="csX43" fmla="*/ 5191372 w 5529261"/>
              <a:gd name="csY43" fmla="*/ 6601792 h 6857999"/>
              <a:gd name="csX44" fmla="*/ 5291314 w 5529261"/>
              <a:gd name="csY44" fmla="*/ 6529793 h 6857999"/>
              <a:gd name="csX45" fmla="*/ 5191372 w 5529261"/>
              <a:gd name="csY45" fmla="*/ 6457792 h 6857999"/>
              <a:gd name="csX46" fmla="*/ 680242 w 5529261"/>
              <a:gd name="csY46" fmla="*/ 0 h 6857999"/>
              <a:gd name="csX47" fmla="*/ 5529261 w 5529261"/>
              <a:gd name="csY47" fmla="*/ 0 h 6857999"/>
              <a:gd name="csX48" fmla="*/ 5529261 w 5529261"/>
              <a:gd name="csY48" fmla="*/ 6857999 h 6857999"/>
              <a:gd name="csX49" fmla="*/ 3331976 w 5529261"/>
              <a:gd name="csY49" fmla="*/ 6857999 h 6857999"/>
              <a:gd name="csX50" fmla="*/ 0 w 5529261"/>
              <a:gd name="csY50" fmla="*/ 4323462 h 6857999"/>
              <a:gd name="csX51" fmla="*/ 0 w 5529261"/>
              <a:gd name="csY51" fmla="*/ 1 h 6857999"/>
              <a:gd name="csX52" fmla="*/ 680242 w 5529261"/>
              <a:gd name="csY52" fmla="*/ 1 h 6857999"/>
              <a:gd name="csX53" fmla="*/ 680242 w 5529261"/>
              <a:gd name="csY53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12067 w 5529261"/>
              <a:gd name="csY25" fmla="*/ 6474863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84351 h 6857999"/>
              <a:gd name="csX30" fmla="*/ 4862859 w 5529261"/>
              <a:gd name="csY30" fmla="*/ 6524995 h 6857999"/>
              <a:gd name="csX31" fmla="*/ 4815205 w 5529261"/>
              <a:gd name="csY31" fmla="*/ 6524995 h 6857999"/>
              <a:gd name="csX32" fmla="*/ 4815205 w 5529261"/>
              <a:gd name="csY32" fmla="*/ 6548947 h 6857999"/>
              <a:gd name="csX33" fmla="*/ 4829545 w 5529261"/>
              <a:gd name="csY33" fmla="*/ 6548947 h 6857999"/>
              <a:gd name="csX34" fmla="*/ 4811917 w 5529261"/>
              <a:gd name="csY34" fmla="*/ 6560400 h 6857999"/>
              <a:gd name="csX35" fmla="*/ 4791449 w 5529261"/>
              <a:gd name="csY35" fmla="*/ 6532432 h 6857999"/>
              <a:gd name="csX36" fmla="*/ 4828498 w 5529261"/>
              <a:gd name="csY36" fmla="*/ 6514878 h 6857999"/>
              <a:gd name="csX37" fmla="*/ 4861364 w 5529261"/>
              <a:gd name="csY37" fmla="*/ 6514878 h 6857999"/>
              <a:gd name="csX38" fmla="*/ 4846575 w 5529261"/>
              <a:gd name="csY38" fmla="*/ 6486317 h 6857999"/>
              <a:gd name="csX39" fmla="*/ 4812067 w 5529261"/>
              <a:gd name="csY39" fmla="*/ 6474863 h 6857999"/>
              <a:gd name="csX40" fmla="*/ 5191372 w 5529261"/>
              <a:gd name="csY40" fmla="*/ 6457792 h 6857999"/>
              <a:gd name="csX41" fmla="*/ 5091431 w 5529261"/>
              <a:gd name="csY41" fmla="*/ 6529793 h 6857999"/>
              <a:gd name="csX42" fmla="*/ 5191372 w 5529261"/>
              <a:gd name="csY42" fmla="*/ 6601792 h 6857999"/>
              <a:gd name="csX43" fmla="*/ 5291314 w 5529261"/>
              <a:gd name="csY43" fmla="*/ 6529793 h 6857999"/>
              <a:gd name="csX44" fmla="*/ 5191372 w 5529261"/>
              <a:gd name="csY44" fmla="*/ 6457792 h 6857999"/>
              <a:gd name="csX45" fmla="*/ 680242 w 5529261"/>
              <a:gd name="csY45" fmla="*/ 0 h 6857999"/>
              <a:gd name="csX46" fmla="*/ 5529261 w 5529261"/>
              <a:gd name="csY46" fmla="*/ 0 h 6857999"/>
              <a:gd name="csX47" fmla="*/ 5529261 w 5529261"/>
              <a:gd name="csY47" fmla="*/ 6857999 h 6857999"/>
              <a:gd name="csX48" fmla="*/ 3331976 w 5529261"/>
              <a:gd name="csY48" fmla="*/ 6857999 h 6857999"/>
              <a:gd name="csX49" fmla="*/ 0 w 5529261"/>
              <a:gd name="csY49" fmla="*/ 4323462 h 6857999"/>
              <a:gd name="csX50" fmla="*/ 0 w 5529261"/>
              <a:gd name="csY50" fmla="*/ 1 h 6857999"/>
              <a:gd name="csX51" fmla="*/ 680242 w 5529261"/>
              <a:gd name="csY51" fmla="*/ 1 h 6857999"/>
              <a:gd name="csX52" fmla="*/ 680242 w 5529261"/>
              <a:gd name="csY52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12067 w 5529261"/>
              <a:gd name="csY25" fmla="*/ 6474863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84351 h 6857999"/>
              <a:gd name="csX30" fmla="*/ 4862859 w 5529261"/>
              <a:gd name="csY30" fmla="*/ 6524995 h 6857999"/>
              <a:gd name="csX31" fmla="*/ 4815205 w 5529261"/>
              <a:gd name="csY31" fmla="*/ 6524995 h 6857999"/>
              <a:gd name="csX32" fmla="*/ 4815205 w 5529261"/>
              <a:gd name="csY32" fmla="*/ 6548947 h 6857999"/>
              <a:gd name="csX33" fmla="*/ 4811917 w 5529261"/>
              <a:gd name="csY33" fmla="*/ 6560400 h 6857999"/>
              <a:gd name="csX34" fmla="*/ 4791449 w 5529261"/>
              <a:gd name="csY34" fmla="*/ 6532432 h 6857999"/>
              <a:gd name="csX35" fmla="*/ 4828498 w 5529261"/>
              <a:gd name="csY35" fmla="*/ 6514878 h 6857999"/>
              <a:gd name="csX36" fmla="*/ 4861364 w 5529261"/>
              <a:gd name="csY36" fmla="*/ 6514878 h 6857999"/>
              <a:gd name="csX37" fmla="*/ 4846575 w 5529261"/>
              <a:gd name="csY37" fmla="*/ 6486317 h 6857999"/>
              <a:gd name="csX38" fmla="*/ 4812067 w 5529261"/>
              <a:gd name="csY38" fmla="*/ 6474863 h 6857999"/>
              <a:gd name="csX39" fmla="*/ 5191372 w 5529261"/>
              <a:gd name="csY39" fmla="*/ 6457792 h 6857999"/>
              <a:gd name="csX40" fmla="*/ 5091431 w 5529261"/>
              <a:gd name="csY40" fmla="*/ 6529793 h 6857999"/>
              <a:gd name="csX41" fmla="*/ 5191372 w 5529261"/>
              <a:gd name="csY41" fmla="*/ 6601792 h 6857999"/>
              <a:gd name="csX42" fmla="*/ 5291314 w 5529261"/>
              <a:gd name="csY42" fmla="*/ 6529793 h 6857999"/>
              <a:gd name="csX43" fmla="*/ 5191372 w 5529261"/>
              <a:gd name="csY43" fmla="*/ 6457792 h 6857999"/>
              <a:gd name="csX44" fmla="*/ 680242 w 5529261"/>
              <a:gd name="csY44" fmla="*/ 0 h 6857999"/>
              <a:gd name="csX45" fmla="*/ 5529261 w 5529261"/>
              <a:gd name="csY45" fmla="*/ 0 h 6857999"/>
              <a:gd name="csX46" fmla="*/ 5529261 w 5529261"/>
              <a:gd name="csY46" fmla="*/ 6857999 h 6857999"/>
              <a:gd name="csX47" fmla="*/ 3331976 w 5529261"/>
              <a:gd name="csY47" fmla="*/ 6857999 h 6857999"/>
              <a:gd name="csX48" fmla="*/ 0 w 5529261"/>
              <a:gd name="csY48" fmla="*/ 4323462 h 6857999"/>
              <a:gd name="csX49" fmla="*/ 0 w 5529261"/>
              <a:gd name="csY49" fmla="*/ 1 h 6857999"/>
              <a:gd name="csX50" fmla="*/ 680242 w 5529261"/>
              <a:gd name="csY50" fmla="*/ 1 h 6857999"/>
              <a:gd name="csX51" fmla="*/ 680242 w 5529261"/>
              <a:gd name="csY51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12067 w 5529261"/>
              <a:gd name="csY25" fmla="*/ 6474863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24995 h 6857999"/>
              <a:gd name="csX30" fmla="*/ 4815205 w 5529261"/>
              <a:gd name="csY30" fmla="*/ 6524995 h 6857999"/>
              <a:gd name="csX31" fmla="*/ 4815205 w 5529261"/>
              <a:gd name="csY31" fmla="*/ 6548947 h 6857999"/>
              <a:gd name="csX32" fmla="*/ 4811917 w 5529261"/>
              <a:gd name="csY32" fmla="*/ 6560400 h 6857999"/>
              <a:gd name="csX33" fmla="*/ 4791449 w 5529261"/>
              <a:gd name="csY33" fmla="*/ 6532432 h 6857999"/>
              <a:gd name="csX34" fmla="*/ 4828498 w 5529261"/>
              <a:gd name="csY34" fmla="*/ 6514878 h 6857999"/>
              <a:gd name="csX35" fmla="*/ 4861364 w 5529261"/>
              <a:gd name="csY35" fmla="*/ 6514878 h 6857999"/>
              <a:gd name="csX36" fmla="*/ 4846575 w 5529261"/>
              <a:gd name="csY36" fmla="*/ 6486317 h 6857999"/>
              <a:gd name="csX37" fmla="*/ 4812067 w 5529261"/>
              <a:gd name="csY37" fmla="*/ 6474863 h 6857999"/>
              <a:gd name="csX38" fmla="*/ 5191372 w 5529261"/>
              <a:gd name="csY38" fmla="*/ 6457792 h 6857999"/>
              <a:gd name="csX39" fmla="*/ 5091431 w 5529261"/>
              <a:gd name="csY39" fmla="*/ 6529793 h 6857999"/>
              <a:gd name="csX40" fmla="*/ 5191372 w 5529261"/>
              <a:gd name="csY40" fmla="*/ 6601792 h 6857999"/>
              <a:gd name="csX41" fmla="*/ 5291314 w 5529261"/>
              <a:gd name="csY41" fmla="*/ 6529793 h 6857999"/>
              <a:gd name="csX42" fmla="*/ 5191372 w 5529261"/>
              <a:gd name="csY42" fmla="*/ 6457792 h 6857999"/>
              <a:gd name="csX43" fmla="*/ 680242 w 5529261"/>
              <a:gd name="csY43" fmla="*/ 0 h 6857999"/>
              <a:gd name="csX44" fmla="*/ 5529261 w 5529261"/>
              <a:gd name="csY44" fmla="*/ 0 h 6857999"/>
              <a:gd name="csX45" fmla="*/ 5529261 w 5529261"/>
              <a:gd name="csY45" fmla="*/ 6857999 h 6857999"/>
              <a:gd name="csX46" fmla="*/ 3331976 w 5529261"/>
              <a:gd name="csY46" fmla="*/ 6857999 h 6857999"/>
              <a:gd name="csX47" fmla="*/ 0 w 5529261"/>
              <a:gd name="csY47" fmla="*/ 4323462 h 6857999"/>
              <a:gd name="csX48" fmla="*/ 0 w 5529261"/>
              <a:gd name="csY48" fmla="*/ 1 h 6857999"/>
              <a:gd name="csX49" fmla="*/ 680242 w 5529261"/>
              <a:gd name="csY49" fmla="*/ 1 h 6857999"/>
              <a:gd name="csX50" fmla="*/ 680242 w 5529261"/>
              <a:gd name="csY50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46575 w 5529261"/>
              <a:gd name="csY25" fmla="*/ 6486317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24995 h 6857999"/>
              <a:gd name="csX30" fmla="*/ 4815205 w 5529261"/>
              <a:gd name="csY30" fmla="*/ 6524995 h 6857999"/>
              <a:gd name="csX31" fmla="*/ 4815205 w 5529261"/>
              <a:gd name="csY31" fmla="*/ 6548947 h 6857999"/>
              <a:gd name="csX32" fmla="*/ 4811917 w 5529261"/>
              <a:gd name="csY32" fmla="*/ 6560400 h 6857999"/>
              <a:gd name="csX33" fmla="*/ 4791449 w 5529261"/>
              <a:gd name="csY33" fmla="*/ 6532432 h 6857999"/>
              <a:gd name="csX34" fmla="*/ 4828498 w 5529261"/>
              <a:gd name="csY34" fmla="*/ 6514878 h 6857999"/>
              <a:gd name="csX35" fmla="*/ 4861364 w 5529261"/>
              <a:gd name="csY35" fmla="*/ 6514878 h 6857999"/>
              <a:gd name="csX36" fmla="*/ 4846575 w 5529261"/>
              <a:gd name="csY36" fmla="*/ 6486317 h 6857999"/>
              <a:gd name="csX37" fmla="*/ 5191372 w 5529261"/>
              <a:gd name="csY37" fmla="*/ 6457792 h 6857999"/>
              <a:gd name="csX38" fmla="*/ 5091431 w 5529261"/>
              <a:gd name="csY38" fmla="*/ 6529793 h 6857999"/>
              <a:gd name="csX39" fmla="*/ 5191372 w 5529261"/>
              <a:gd name="csY39" fmla="*/ 6601792 h 6857999"/>
              <a:gd name="csX40" fmla="*/ 5291314 w 5529261"/>
              <a:gd name="csY40" fmla="*/ 6529793 h 6857999"/>
              <a:gd name="csX41" fmla="*/ 5191372 w 5529261"/>
              <a:gd name="csY41" fmla="*/ 6457792 h 6857999"/>
              <a:gd name="csX42" fmla="*/ 680242 w 5529261"/>
              <a:gd name="csY42" fmla="*/ 0 h 6857999"/>
              <a:gd name="csX43" fmla="*/ 5529261 w 5529261"/>
              <a:gd name="csY43" fmla="*/ 0 h 6857999"/>
              <a:gd name="csX44" fmla="*/ 5529261 w 5529261"/>
              <a:gd name="csY44" fmla="*/ 6857999 h 6857999"/>
              <a:gd name="csX45" fmla="*/ 3331976 w 5529261"/>
              <a:gd name="csY45" fmla="*/ 6857999 h 6857999"/>
              <a:gd name="csX46" fmla="*/ 0 w 5529261"/>
              <a:gd name="csY46" fmla="*/ 4323462 h 6857999"/>
              <a:gd name="csX47" fmla="*/ 0 w 5529261"/>
              <a:gd name="csY47" fmla="*/ 1 h 6857999"/>
              <a:gd name="csX48" fmla="*/ 680242 w 5529261"/>
              <a:gd name="csY48" fmla="*/ 1 h 6857999"/>
              <a:gd name="csX49" fmla="*/ 680242 w 5529261"/>
              <a:gd name="csY49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46575 w 5529261"/>
              <a:gd name="csY25" fmla="*/ 6486317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24995 h 6857999"/>
              <a:gd name="csX30" fmla="*/ 4815205 w 5529261"/>
              <a:gd name="csY30" fmla="*/ 6524995 h 6857999"/>
              <a:gd name="csX31" fmla="*/ 4815205 w 5529261"/>
              <a:gd name="csY31" fmla="*/ 6548947 h 6857999"/>
              <a:gd name="csX32" fmla="*/ 4811917 w 5529261"/>
              <a:gd name="csY32" fmla="*/ 6560400 h 6857999"/>
              <a:gd name="csX33" fmla="*/ 4828498 w 5529261"/>
              <a:gd name="csY33" fmla="*/ 6514878 h 6857999"/>
              <a:gd name="csX34" fmla="*/ 4861364 w 5529261"/>
              <a:gd name="csY34" fmla="*/ 6514878 h 6857999"/>
              <a:gd name="csX35" fmla="*/ 4846575 w 5529261"/>
              <a:gd name="csY35" fmla="*/ 6486317 h 6857999"/>
              <a:gd name="csX36" fmla="*/ 5191372 w 5529261"/>
              <a:gd name="csY36" fmla="*/ 6457792 h 6857999"/>
              <a:gd name="csX37" fmla="*/ 5091431 w 5529261"/>
              <a:gd name="csY37" fmla="*/ 6529793 h 6857999"/>
              <a:gd name="csX38" fmla="*/ 5191372 w 5529261"/>
              <a:gd name="csY38" fmla="*/ 6601792 h 6857999"/>
              <a:gd name="csX39" fmla="*/ 5291314 w 5529261"/>
              <a:gd name="csY39" fmla="*/ 6529793 h 6857999"/>
              <a:gd name="csX40" fmla="*/ 5191372 w 5529261"/>
              <a:gd name="csY40" fmla="*/ 6457792 h 6857999"/>
              <a:gd name="csX41" fmla="*/ 680242 w 5529261"/>
              <a:gd name="csY41" fmla="*/ 0 h 6857999"/>
              <a:gd name="csX42" fmla="*/ 5529261 w 5529261"/>
              <a:gd name="csY42" fmla="*/ 0 h 6857999"/>
              <a:gd name="csX43" fmla="*/ 5529261 w 5529261"/>
              <a:gd name="csY43" fmla="*/ 6857999 h 6857999"/>
              <a:gd name="csX44" fmla="*/ 3331976 w 5529261"/>
              <a:gd name="csY44" fmla="*/ 6857999 h 6857999"/>
              <a:gd name="csX45" fmla="*/ 0 w 5529261"/>
              <a:gd name="csY45" fmla="*/ 4323462 h 6857999"/>
              <a:gd name="csX46" fmla="*/ 0 w 5529261"/>
              <a:gd name="csY46" fmla="*/ 1 h 6857999"/>
              <a:gd name="csX47" fmla="*/ 680242 w 5529261"/>
              <a:gd name="csY47" fmla="*/ 1 h 6857999"/>
              <a:gd name="csX48" fmla="*/ 680242 w 5529261"/>
              <a:gd name="csY48" fmla="*/ 0 h 6857999"/>
              <a:gd name="csX0" fmla="*/ 5002242 w 5529261"/>
              <a:gd name="csY0" fmla="*/ 6511753 h 6857999"/>
              <a:gd name="csX1" fmla="*/ 5002539 w 5529261"/>
              <a:gd name="csY1" fmla="*/ 6511753 h 6857999"/>
              <a:gd name="csX2" fmla="*/ 5012549 w 5529261"/>
              <a:gd name="csY2" fmla="*/ 6548200 h 6857999"/>
              <a:gd name="csX3" fmla="*/ 4991784 w 5529261"/>
              <a:gd name="csY3" fmla="*/ 6548200 h 6857999"/>
              <a:gd name="csX4" fmla="*/ 5002242 w 5529261"/>
              <a:gd name="csY4" fmla="*/ 6511753 h 6857999"/>
              <a:gd name="csX5" fmla="*/ 4985061 w 5529261"/>
              <a:gd name="csY5" fmla="*/ 6477837 h 6857999"/>
              <a:gd name="csX6" fmla="*/ 4947266 w 5529261"/>
              <a:gd name="csY6" fmla="*/ 6584351 h 6857999"/>
              <a:gd name="csX7" fmla="*/ 4981476 w 5529261"/>
              <a:gd name="csY7" fmla="*/ 6584351 h 6857999"/>
              <a:gd name="csX8" fmla="*/ 4985510 w 5529261"/>
              <a:gd name="csY8" fmla="*/ 6570663 h 6857999"/>
              <a:gd name="csX9" fmla="*/ 5018974 w 5529261"/>
              <a:gd name="csY9" fmla="*/ 6570663 h 6857999"/>
              <a:gd name="csX10" fmla="*/ 5023158 w 5529261"/>
              <a:gd name="csY10" fmla="*/ 6584351 h 6857999"/>
              <a:gd name="csX11" fmla="*/ 5057963 w 5529261"/>
              <a:gd name="csY11" fmla="*/ 6584351 h 6857999"/>
              <a:gd name="csX12" fmla="*/ 5020018 w 5529261"/>
              <a:gd name="csY12" fmla="*/ 6477837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958919 w 5529261"/>
              <a:gd name="csY23" fmla="*/ 6477541 h 6857999"/>
              <a:gd name="csX24" fmla="*/ 4876752 w 5529261"/>
              <a:gd name="csY24" fmla="*/ 6477541 h 6857999"/>
              <a:gd name="csX25" fmla="*/ 4846575 w 5529261"/>
              <a:gd name="csY25" fmla="*/ 6486317 h 6857999"/>
              <a:gd name="csX26" fmla="*/ 4756343 w 5529261"/>
              <a:gd name="csY26" fmla="*/ 6531836 h 6857999"/>
              <a:gd name="csX27" fmla="*/ 4838358 w 5529261"/>
              <a:gd name="csY27" fmla="*/ 6575723 h 6857999"/>
              <a:gd name="csX28" fmla="*/ 4840301 w 5529261"/>
              <a:gd name="csY28" fmla="*/ 6584351 h 6857999"/>
              <a:gd name="csX29" fmla="*/ 4862859 w 5529261"/>
              <a:gd name="csY29" fmla="*/ 6524995 h 6857999"/>
              <a:gd name="csX30" fmla="*/ 4815205 w 5529261"/>
              <a:gd name="csY30" fmla="*/ 6524995 h 6857999"/>
              <a:gd name="csX31" fmla="*/ 4815205 w 5529261"/>
              <a:gd name="csY31" fmla="*/ 6548947 h 6857999"/>
              <a:gd name="csX32" fmla="*/ 4811917 w 5529261"/>
              <a:gd name="csY32" fmla="*/ 6560400 h 6857999"/>
              <a:gd name="csX33" fmla="*/ 4861364 w 5529261"/>
              <a:gd name="csY33" fmla="*/ 6514878 h 6857999"/>
              <a:gd name="csX34" fmla="*/ 4846575 w 5529261"/>
              <a:gd name="csY34" fmla="*/ 6486317 h 6857999"/>
              <a:gd name="csX35" fmla="*/ 5191372 w 5529261"/>
              <a:gd name="csY35" fmla="*/ 6457792 h 6857999"/>
              <a:gd name="csX36" fmla="*/ 5091431 w 5529261"/>
              <a:gd name="csY36" fmla="*/ 6529793 h 6857999"/>
              <a:gd name="csX37" fmla="*/ 5191372 w 5529261"/>
              <a:gd name="csY37" fmla="*/ 6601792 h 6857999"/>
              <a:gd name="csX38" fmla="*/ 5291314 w 5529261"/>
              <a:gd name="csY38" fmla="*/ 6529793 h 6857999"/>
              <a:gd name="csX39" fmla="*/ 5191372 w 5529261"/>
              <a:gd name="csY39" fmla="*/ 6457792 h 6857999"/>
              <a:gd name="csX40" fmla="*/ 680242 w 5529261"/>
              <a:gd name="csY40" fmla="*/ 0 h 6857999"/>
              <a:gd name="csX41" fmla="*/ 5529261 w 5529261"/>
              <a:gd name="csY41" fmla="*/ 0 h 6857999"/>
              <a:gd name="csX42" fmla="*/ 5529261 w 5529261"/>
              <a:gd name="csY42" fmla="*/ 6857999 h 6857999"/>
              <a:gd name="csX43" fmla="*/ 3331976 w 5529261"/>
              <a:gd name="csY43" fmla="*/ 6857999 h 6857999"/>
              <a:gd name="csX44" fmla="*/ 0 w 5529261"/>
              <a:gd name="csY44" fmla="*/ 4323462 h 6857999"/>
              <a:gd name="csX45" fmla="*/ 0 w 5529261"/>
              <a:gd name="csY45" fmla="*/ 1 h 6857999"/>
              <a:gd name="csX46" fmla="*/ 680242 w 5529261"/>
              <a:gd name="csY46" fmla="*/ 1 h 6857999"/>
              <a:gd name="csX47" fmla="*/ 680242 w 5529261"/>
              <a:gd name="csY47" fmla="*/ 0 h 6857999"/>
              <a:gd name="csX0" fmla="*/ 4815205 w 5529261"/>
              <a:gd name="csY0" fmla="*/ 6524995 h 6857999"/>
              <a:gd name="csX1" fmla="*/ 4815205 w 5529261"/>
              <a:gd name="csY1" fmla="*/ 6548947 h 6857999"/>
              <a:gd name="csX2" fmla="*/ 4811917 w 5529261"/>
              <a:gd name="csY2" fmla="*/ 6560400 h 6857999"/>
              <a:gd name="csX3" fmla="*/ 4861364 w 5529261"/>
              <a:gd name="csY3" fmla="*/ 6514878 h 6857999"/>
              <a:gd name="csX4" fmla="*/ 4846575 w 5529261"/>
              <a:gd name="csY4" fmla="*/ 6486317 h 6857999"/>
              <a:gd name="csX5" fmla="*/ 5191372 w 5529261"/>
              <a:gd name="csY5" fmla="*/ 6457792 h 6857999"/>
              <a:gd name="csX6" fmla="*/ 5091431 w 5529261"/>
              <a:gd name="csY6" fmla="*/ 6529793 h 6857999"/>
              <a:gd name="csX7" fmla="*/ 5191372 w 5529261"/>
              <a:gd name="csY7" fmla="*/ 6601792 h 6857999"/>
              <a:gd name="csX8" fmla="*/ 5291314 w 5529261"/>
              <a:gd name="csY8" fmla="*/ 6529793 h 6857999"/>
              <a:gd name="csX9" fmla="*/ 5191372 w 5529261"/>
              <a:gd name="csY9" fmla="*/ 6457792 h 6857999"/>
              <a:gd name="csX10" fmla="*/ 680242 w 5529261"/>
              <a:gd name="csY10" fmla="*/ 0 h 6857999"/>
              <a:gd name="csX11" fmla="*/ 5529261 w 5529261"/>
              <a:gd name="csY11" fmla="*/ 0 h 6857999"/>
              <a:gd name="csX12" fmla="*/ 5529261 w 5529261"/>
              <a:gd name="csY12" fmla="*/ 6857999 h 6857999"/>
              <a:gd name="csX13" fmla="*/ 3331976 w 5529261"/>
              <a:gd name="csY13" fmla="*/ 6857999 h 6857999"/>
              <a:gd name="csX14" fmla="*/ 0 w 5529261"/>
              <a:gd name="csY14" fmla="*/ 4323462 h 6857999"/>
              <a:gd name="csX15" fmla="*/ 0 w 5529261"/>
              <a:gd name="csY15" fmla="*/ 1 h 6857999"/>
              <a:gd name="csX16" fmla="*/ 680242 w 5529261"/>
              <a:gd name="csY16" fmla="*/ 1 h 6857999"/>
              <a:gd name="csX17" fmla="*/ 680242 w 5529261"/>
              <a:gd name="csY17" fmla="*/ 0 h 6857999"/>
              <a:gd name="csX18" fmla="*/ 5002539 w 5529261"/>
              <a:gd name="csY18" fmla="*/ 6511753 h 6857999"/>
              <a:gd name="csX19" fmla="*/ 5012549 w 5529261"/>
              <a:gd name="csY19" fmla="*/ 6548200 h 6857999"/>
              <a:gd name="csX20" fmla="*/ 4991784 w 5529261"/>
              <a:gd name="csY20" fmla="*/ 6548200 h 6857999"/>
              <a:gd name="csX21" fmla="*/ 5002242 w 5529261"/>
              <a:gd name="csY21" fmla="*/ 6511753 h 6857999"/>
              <a:gd name="csX22" fmla="*/ 4985061 w 5529261"/>
              <a:gd name="csY22" fmla="*/ 6477837 h 6857999"/>
              <a:gd name="csX23" fmla="*/ 4947266 w 5529261"/>
              <a:gd name="csY23" fmla="*/ 6584351 h 6857999"/>
              <a:gd name="csX24" fmla="*/ 4981476 w 5529261"/>
              <a:gd name="csY24" fmla="*/ 6584351 h 6857999"/>
              <a:gd name="csX25" fmla="*/ 4985510 w 5529261"/>
              <a:gd name="csY25" fmla="*/ 6570663 h 6857999"/>
              <a:gd name="csX26" fmla="*/ 5018974 w 5529261"/>
              <a:gd name="csY26" fmla="*/ 6570663 h 6857999"/>
              <a:gd name="csX27" fmla="*/ 5023158 w 5529261"/>
              <a:gd name="csY27" fmla="*/ 6584351 h 6857999"/>
              <a:gd name="csX28" fmla="*/ 5057963 w 5529261"/>
              <a:gd name="csY28" fmla="*/ 6584351 h 6857999"/>
              <a:gd name="csX29" fmla="*/ 5020018 w 5529261"/>
              <a:gd name="csY29" fmla="*/ 6477837 h 6857999"/>
              <a:gd name="csX30" fmla="*/ 4985061 w 5529261"/>
              <a:gd name="csY30" fmla="*/ 6477837 h 6857999"/>
              <a:gd name="csX31" fmla="*/ 4876752 w 5529261"/>
              <a:gd name="csY31" fmla="*/ 6477541 h 6857999"/>
              <a:gd name="csX32" fmla="*/ 4876752 w 5529261"/>
              <a:gd name="csY32" fmla="*/ 6584202 h 6857999"/>
              <a:gd name="csX33" fmla="*/ 4911411 w 5529261"/>
              <a:gd name="csY33" fmla="*/ 6584202 h 6857999"/>
              <a:gd name="csX34" fmla="*/ 4911411 w 5529261"/>
              <a:gd name="csY34" fmla="*/ 6547607 h 6857999"/>
              <a:gd name="csX35" fmla="*/ 4949357 w 5529261"/>
              <a:gd name="csY35" fmla="*/ 6547607 h 6857999"/>
              <a:gd name="csX36" fmla="*/ 4949357 w 5529261"/>
              <a:gd name="csY36" fmla="*/ 6521125 h 6857999"/>
              <a:gd name="csX37" fmla="*/ 4911411 w 5529261"/>
              <a:gd name="csY37" fmla="*/ 6521125 h 6857999"/>
              <a:gd name="csX38" fmla="*/ 4911411 w 5529261"/>
              <a:gd name="csY38" fmla="*/ 6504913 h 6857999"/>
              <a:gd name="csX39" fmla="*/ 4958919 w 5529261"/>
              <a:gd name="csY39" fmla="*/ 6504913 h 6857999"/>
              <a:gd name="csX40" fmla="*/ 4958919 w 5529261"/>
              <a:gd name="csY40" fmla="*/ 6477541 h 6857999"/>
              <a:gd name="csX41" fmla="*/ 4876752 w 5529261"/>
              <a:gd name="csY41" fmla="*/ 6477541 h 6857999"/>
              <a:gd name="csX42" fmla="*/ 4846575 w 5529261"/>
              <a:gd name="csY42" fmla="*/ 6486317 h 6857999"/>
              <a:gd name="csX43" fmla="*/ 4756343 w 5529261"/>
              <a:gd name="csY43" fmla="*/ 6531836 h 6857999"/>
              <a:gd name="csX44" fmla="*/ 4838358 w 5529261"/>
              <a:gd name="csY44" fmla="*/ 6575723 h 6857999"/>
              <a:gd name="csX45" fmla="*/ 4840301 w 5529261"/>
              <a:gd name="csY45" fmla="*/ 6584351 h 6857999"/>
              <a:gd name="csX46" fmla="*/ 4954299 w 5529261"/>
              <a:gd name="csY46" fmla="*/ 6616435 h 6857999"/>
              <a:gd name="csX0" fmla="*/ 4815205 w 5529261"/>
              <a:gd name="csY0" fmla="*/ 6524995 h 6857999"/>
              <a:gd name="csX1" fmla="*/ 4815205 w 5529261"/>
              <a:gd name="csY1" fmla="*/ 6548947 h 6857999"/>
              <a:gd name="csX2" fmla="*/ 4811917 w 5529261"/>
              <a:gd name="csY2" fmla="*/ 6560400 h 6857999"/>
              <a:gd name="csX3" fmla="*/ 4861364 w 5529261"/>
              <a:gd name="csY3" fmla="*/ 6514878 h 6857999"/>
              <a:gd name="csX4" fmla="*/ 4846575 w 5529261"/>
              <a:gd name="csY4" fmla="*/ 6486317 h 6857999"/>
              <a:gd name="csX5" fmla="*/ 4815205 w 5529261"/>
              <a:gd name="csY5" fmla="*/ 6524995 h 6857999"/>
              <a:gd name="csX6" fmla="*/ 5191372 w 5529261"/>
              <a:gd name="csY6" fmla="*/ 6457792 h 6857999"/>
              <a:gd name="csX7" fmla="*/ 5091431 w 5529261"/>
              <a:gd name="csY7" fmla="*/ 6529793 h 6857999"/>
              <a:gd name="csX8" fmla="*/ 5191372 w 5529261"/>
              <a:gd name="csY8" fmla="*/ 6601792 h 6857999"/>
              <a:gd name="csX9" fmla="*/ 5291314 w 5529261"/>
              <a:gd name="csY9" fmla="*/ 6529793 h 6857999"/>
              <a:gd name="csX10" fmla="*/ 5191372 w 5529261"/>
              <a:gd name="csY10" fmla="*/ 6457792 h 6857999"/>
              <a:gd name="csX11" fmla="*/ 680242 w 5529261"/>
              <a:gd name="csY11" fmla="*/ 0 h 6857999"/>
              <a:gd name="csX12" fmla="*/ 5529261 w 5529261"/>
              <a:gd name="csY12" fmla="*/ 0 h 6857999"/>
              <a:gd name="csX13" fmla="*/ 5529261 w 5529261"/>
              <a:gd name="csY13" fmla="*/ 6857999 h 6857999"/>
              <a:gd name="csX14" fmla="*/ 3331976 w 5529261"/>
              <a:gd name="csY14" fmla="*/ 6857999 h 6857999"/>
              <a:gd name="csX15" fmla="*/ 0 w 5529261"/>
              <a:gd name="csY15" fmla="*/ 4323462 h 6857999"/>
              <a:gd name="csX16" fmla="*/ 0 w 5529261"/>
              <a:gd name="csY16" fmla="*/ 1 h 6857999"/>
              <a:gd name="csX17" fmla="*/ 680242 w 5529261"/>
              <a:gd name="csY17" fmla="*/ 1 h 6857999"/>
              <a:gd name="csX18" fmla="*/ 680242 w 5529261"/>
              <a:gd name="csY18" fmla="*/ 0 h 6857999"/>
              <a:gd name="csX19" fmla="*/ 5002539 w 5529261"/>
              <a:gd name="csY19" fmla="*/ 6511753 h 6857999"/>
              <a:gd name="csX20" fmla="*/ 5012549 w 5529261"/>
              <a:gd name="csY20" fmla="*/ 6548200 h 6857999"/>
              <a:gd name="csX21" fmla="*/ 4991784 w 5529261"/>
              <a:gd name="csY21" fmla="*/ 6548200 h 6857999"/>
              <a:gd name="csX22" fmla="*/ 5002242 w 5529261"/>
              <a:gd name="csY22" fmla="*/ 6511753 h 6857999"/>
              <a:gd name="csX23" fmla="*/ 680242 w 5529261"/>
              <a:gd name="csY23" fmla="*/ 0 h 6857999"/>
              <a:gd name="csX24" fmla="*/ 4985061 w 5529261"/>
              <a:gd name="csY24" fmla="*/ 6477837 h 6857999"/>
              <a:gd name="csX25" fmla="*/ 4947266 w 5529261"/>
              <a:gd name="csY25" fmla="*/ 6584351 h 6857999"/>
              <a:gd name="csX26" fmla="*/ 4981476 w 5529261"/>
              <a:gd name="csY26" fmla="*/ 6584351 h 6857999"/>
              <a:gd name="csX27" fmla="*/ 4985510 w 5529261"/>
              <a:gd name="csY27" fmla="*/ 6570663 h 6857999"/>
              <a:gd name="csX28" fmla="*/ 5018974 w 5529261"/>
              <a:gd name="csY28" fmla="*/ 6570663 h 6857999"/>
              <a:gd name="csX29" fmla="*/ 5023158 w 5529261"/>
              <a:gd name="csY29" fmla="*/ 6584351 h 6857999"/>
              <a:gd name="csX30" fmla="*/ 5057963 w 5529261"/>
              <a:gd name="csY30" fmla="*/ 6584351 h 6857999"/>
              <a:gd name="csX31" fmla="*/ 5020018 w 5529261"/>
              <a:gd name="csY31" fmla="*/ 6477837 h 6857999"/>
              <a:gd name="csX32" fmla="*/ 4985061 w 5529261"/>
              <a:gd name="csY32" fmla="*/ 6477837 h 6857999"/>
              <a:gd name="csX33" fmla="*/ 4876752 w 5529261"/>
              <a:gd name="csY33" fmla="*/ 6477541 h 6857999"/>
              <a:gd name="csX34" fmla="*/ 4876752 w 5529261"/>
              <a:gd name="csY34" fmla="*/ 6584202 h 6857999"/>
              <a:gd name="csX35" fmla="*/ 4911411 w 5529261"/>
              <a:gd name="csY35" fmla="*/ 6584202 h 6857999"/>
              <a:gd name="csX36" fmla="*/ 4911411 w 5529261"/>
              <a:gd name="csY36" fmla="*/ 6547607 h 6857999"/>
              <a:gd name="csX37" fmla="*/ 4949357 w 5529261"/>
              <a:gd name="csY37" fmla="*/ 6547607 h 6857999"/>
              <a:gd name="csX38" fmla="*/ 4949357 w 5529261"/>
              <a:gd name="csY38" fmla="*/ 6521125 h 6857999"/>
              <a:gd name="csX39" fmla="*/ 4911411 w 5529261"/>
              <a:gd name="csY39" fmla="*/ 6521125 h 6857999"/>
              <a:gd name="csX40" fmla="*/ 4911411 w 5529261"/>
              <a:gd name="csY40" fmla="*/ 6504913 h 6857999"/>
              <a:gd name="csX41" fmla="*/ 4958919 w 5529261"/>
              <a:gd name="csY41" fmla="*/ 6504913 h 6857999"/>
              <a:gd name="csX42" fmla="*/ 4958919 w 5529261"/>
              <a:gd name="csY42" fmla="*/ 6477541 h 6857999"/>
              <a:gd name="csX43" fmla="*/ 4876752 w 5529261"/>
              <a:gd name="csY43" fmla="*/ 6477541 h 6857999"/>
              <a:gd name="csX44" fmla="*/ 4846575 w 5529261"/>
              <a:gd name="csY44" fmla="*/ 6486317 h 6857999"/>
              <a:gd name="csX45" fmla="*/ 4838358 w 5529261"/>
              <a:gd name="csY45" fmla="*/ 6575723 h 6857999"/>
              <a:gd name="csX46" fmla="*/ 4840301 w 5529261"/>
              <a:gd name="csY46" fmla="*/ 6584351 h 6857999"/>
              <a:gd name="csX47" fmla="*/ 4954299 w 5529261"/>
              <a:gd name="csY47" fmla="*/ 6616435 h 6857999"/>
              <a:gd name="csX0" fmla="*/ 4815205 w 5529261"/>
              <a:gd name="csY0" fmla="*/ 6524995 h 6857999"/>
              <a:gd name="csX1" fmla="*/ 4811917 w 5529261"/>
              <a:gd name="csY1" fmla="*/ 6560400 h 6857999"/>
              <a:gd name="csX2" fmla="*/ 4861364 w 5529261"/>
              <a:gd name="csY2" fmla="*/ 6514878 h 6857999"/>
              <a:gd name="csX3" fmla="*/ 4846575 w 5529261"/>
              <a:gd name="csY3" fmla="*/ 6486317 h 6857999"/>
              <a:gd name="csX4" fmla="*/ 4815205 w 5529261"/>
              <a:gd name="csY4" fmla="*/ 6524995 h 6857999"/>
              <a:gd name="csX5" fmla="*/ 5191372 w 5529261"/>
              <a:gd name="csY5" fmla="*/ 6457792 h 6857999"/>
              <a:gd name="csX6" fmla="*/ 5091431 w 5529261"/>
              <a:gd name="csY6" fmla="*/ 6529793 h 6857999"/>
              <a:gd name="csX7" fmla="*/ 5191372 w 5529261"/>
              <a:gd name="csY7" fmla="*/ 6601792 h 6857999"/>
              <a:gd name="csX8" fmla="*/ 5291314 w 5529261"/>
              <a:gd name="csY8" fmla="*/ 6529793 h 6857999"/>
              <a:gd name="csX9" fmla="*/ 5191372 w 5529261"/>
              <a:gd name="csY9" fmla="*/ 6457792 h 6857999"/>
              <a:gd name="csX10" fmla="*/ 680242 w 5529261"/>
              <a:gd name="csY10" fmla="*/ 0 h 6857999"/>
              <a:gd name="csX11" fmla="*/ 5529261 w 5529261"/>
              <a:gd name="csY11" fmla="*/ 0 h 6857999"/>
              <a:gd name="csX12" fmla="*/ 5529261 w 5529261"/>
              <a:gd name="csY12" fmla="*/ 6857999 h 6857999"/>
              <a:gd name="csX13" fmla="*/ 3331976 w 5529261"/>
              <a:gd name="csY13" fmla="*/ 6857999 h 6857999"/>
              <a:gd name="csX14" fmla="*/ 0 w 5529261"/>
              <a:gd name="csY14" fmla="*/ 4323462 h 6857999"/>
              <a:gd name="csX15" fmla="*/ 0 w 5529261"/>
              <a:gd name="csY15" fmla="*/ 1 h 6857999"/>
              <a:gd name="csX16" fmla="*/ 680242 w 5529261"/>
              <a:gd name="csY16" fmla="*/ 1 h 6857999"/>
              <a:gd name="csX17" fmla="*/ 680242 w 5529261"/>
              <a:gd name="csY17" fmla="*/ 0 h 6857999"/>
              <a:gd name="csX18" fmla="*/ 5002539 w 5529261"/>
              <a:gd name="csY18" fmla="*/ 6511753 h 6857999"/>
              <a:gd name="csX19" fmla="*/ 5012549 w 5529261"/>
              <a:gd name="csY19" fmla="*/ 6548200 h 6857999"/>
              <a:gd name="csX20" fmla="*/ 4991784 w 5529261"/>
              <a:gd name="csY20" fmla="*/ 6548200 h 6857999"/>
              <a:gd name="csX21" fmla="*/ 5002242 w 5529261"/>
              <a:gd name="csY21" fmla="*/ 6511753 h 6857999"/>
              <a:gd name="csX22" fmla="*/ 680242 w 5529261"/>
              <a:gd name="csY22" fmla="*/ 0 h 6857999"/>
              <a:gd name="csX23" fmla="*/ 4985061 w 5529261"/>
              <a:gd name="csY23" fmla="*/ 6477837 h 6857999"/>
              <a:gd name="csX24" fmla="*/ 4947266 w 5529261"/>
              <a:gd name="csY24" fmla="*/ 6584351 h 6857999"/>
              <a:gd name="csX25" fmla="*/ 4981476 w 5529261"/>
              <a:gd name="csY25" fmla="*/ 6584351 h 6857999"/>
              <a:gd name="csX26" fmla="*/ 4985510 w 5529261"/>
              <a:gd name="csY26" fmla="*/ 6570663 h 6857999"/>
              <a:gd name="csX27" fmla="*/ 5018974 w 5529261"/>
              <a:gd name="csY27" fmla="*/ 6570663 h 6857999"/>
              <a:gd name="csX28" fmla="*/ 5023158 w 5529261"/>
              <a:gd name="csY28" fmla="*/ 6584351 h 6857999"/>
              <a:gd name="csX29" fmla="*/ 5057963 w 5529261"/>
              <a:gd name="csY29" fmla="*/ 6584351 h 6857999"/>
              <a:gd name="csX30" fmla="*/ 5020018 w 5529261"/>
              <a:gd name="csY30" fmla="*/ 6477837 h 6857999"/>
              <a:gd name="csX31" fmla="*/ 4985061 w 5529261"/>
              <a:gd name="csY31" fmla="*/ 6477837 h 6857999"/>
              <a:gd name="csX32" fmla="*/ 4876752 w 5529261"/>
              <a:gd name="csY32" fmla="*/ 6477541 h 6857999"/>
              <a:gd name="csX33" fmla="*/ 4876752 w 5529261"/>
              <a:gd name="csY33" fmla="*/ 6584202 h 6857999"/>
              <a:gd name="csX34" fmla="*/ 4911411 w 5529261"/>
              <a:gd name="csY34" fmla="*/ 6584202 h 6857999"/>
              <a:gd name="csX35" fmla="*/ 4911411 w 5529261"/>
              <a:gd name="csY35" fmla="*/ 6547607 h 6857999"/>
              <a:gd name="csX36" fmla="*/ 4949357 w 5529261"/>
              <a:gd name="csY36" fmla="*/ 6547607 h 6857999"/>
              <a:gd name="csX37" fmla="*/ 4949357 w 5529261"/>
              <a:gd name="csY37" fmla="*/ 6521125 h 6857999"/>
              <a:gd name="csX38" fmla="*/ 4911411 w 5529261"/>
              <a:gd name="csY38" fmla="*/ 6521125 h 6857999"/>
              <a:gd name="csX39" fmla="*/ 4911411 w 5529261"/>
              <a:gd name="csY39" fmla="*/ 6504913 h 6857999"/>
              <a:gd name="csX40" fmla="*/ 4958919 w 5529261"/>
              <a:gd name="csY40" fmla="*/ 6504913 h 6857999"/>
              <a:gd name="csX41" fmla="*/ 4958919 w 5529261"/>
              <a:gd name="csY41" fmla="*/ 6477541 h 6857999"/>
              <a:gd name="csX42" fmla="*/ 4876752 w 5529261"/>
              <a:gd name="csY42" fmla="*/ 6477541 h 6857999"/>
              <a:gd name="csX43" fmla="*/ 4846575 w 5529261"/>
              <a:gd name="csY43" fmla="*/ 6486317 h 6857999"/>
              <a:gd name="csX44" fmla="*/ 4838358 w 5529261"/>
              <a:gd name="csY44" fmla="*/ 6575723 h 6857999"/>
              <a:gd name="csX45" fmla="*/ 4840301 w 5529261"/>
              <a:gd name="csY45" fmla="*/ 6584351 h 6857999"/>
              <a:gd name="csX46" fmla="*/ 4954299 w 5529261"/>
              <a:gd name="csY46" fmla="*/ 6616435 h 6857999"/>
              <a:gd name="csX0" fmla="*/ 4815205 w 5529261"/>
              <a:gd name="csY0" fmla="*/ 6524995 h 6857999"/>
              <a:gd name="csX1" fmla="*/ 4811917 w 5529261"/>
              <a:gd name="csY1" fmla="*/ 6560400 h 6857999"/>
              <a:gd name="csX2" fmla="*/ 4861364 w 5529261"/>
              <a:gd name="csY2" fmla="*/ 6514878 h 6857999"/>
              <a:gd name="csX3" fmla="*/ 4846575 w 5529261"/>
              <a:gd name="csY3" fmla="*/ 6486317 h 6857999"/>
              <a:gd name="csX4" fmla="*/ 4815205 w 5529261"/>
              <a:gd name="csY4" fmla="*/ 6524995 h 6857999"/>
              <a:gd name="csX5" fmla="*/ 5191372 w 5529261"/>
              <a:gd name="csY5" fmla="*/ 6457792 h 6857999"/>
              <a:gd name="csX6" fmla="*/ 5091431 w 5529261"/>
              <a:gd name="csY6" fmla="*/ 6529793 h 6857999"/>
              <a:gd name="csX7" fmla="*/ 5191372 w 5529261"/>
              <a:gd name="csY7" fmla="*/ 6601792 h 6857999"/>
              <a:gd name="csX8" fmla="*/ 5291314 w 5529261"/>
              <a:gd name="csY8" fmla="*/ 6529793 h 6857999"/>
              <a:gd name="csX9" fmla="*/ 5191372 w 5529261"/>
              <a:gd name="csY9" fmla="*/ 6457792 h 6857999"/>
              <a:gd name="csX10" fmla="*/ 680242 w 5529261"/>
              <a:gd name="csY10" fmla="*/ 0 h 6857999"/>
              <a:gd name="csX11" fmla="*/ 5529261 w 5529261"/>
              <a:gd name="csY11" fmla="*/ 0 h 6857999"/>
              <a:gd name="csX12" fmla="*/ 5529261 w 5529261"/>
              <a:gd name="csY12" fmla="*/ 6857999 h 6857999"/>
              <a:gd name="csX13" fmla="*/ 3331976 w 5529261"/>
              <a:gd name="csY13" fmla="*/ 6857999 h 6857999"/>
              <a:gd name="csX14" fmla="*/ 0 w 5529261"/>
              <a:gd name="csY14" fmla="*/ 4323462 h 6857999"/>
              <a:gd name="csX15" fmla="*/ 0 w 5529261"/>
              <a:gd name="csY15" fmla="*/ 1 h 6857999"/>
              <a:gd name="csX16" fmla="*/ 680242 w 5529261"/>
              <a:gd name="csY16" fmla="*/ 1 h 6857999"/>
              <a:gd name="csX17" fmla="*/ 680242 w 5529261"/>
              <a:gd name="csY17" fmla="*/ 0 h 6857999"/>
              <a:gd name="csX18" fmla="*/ 5002539 w 5529261"/>
              <a:gd name="csY18" fmla="*/ 6511753 h 6857999"/>
              <a:gd name="csX19" fmla="*/ 5012549 w 5529261"/>
              <a:gd name="csY19" fmla="*/ 6548200 h 6857999"/>
              <a:gd name="csX20" fmla="*/ 4991784 w 5529261"/>
              <a:gd name="csY20" fmla="*/ 6548200 h 6857999"/>
              <a:gd name="csX21" fmla="*/ 5002242 w 5529261"/>
              <a:gd name="csY21" fmla="*/ 6511753 h 6857999"/>
              <a:gd name="csX22" fmla="*/ 680242 w 5529261"/>
              <a:gd name="csY22" fmla="*/ 0 h 6857999"/>
              <a:gd name="csX23" fmla="*/ 4985061 w 5529261"/>
              <a:gd name="csY23" fmla="*/ 6477837 h 6857999"/>
              <a:gd name="csX24" fmla="*/ 4947266 w 5529261"/>
              <a:gd name="csY24" fmla="*/ 6584351 h 6857999"/>
              <a:gd name="csX25" fmla="*/ 4981476 w 5529261"/>
              <a:gd name="csY25" fmla="*/ 6584351 h 6857999"/>
              <a:gd name="csX26" fmla="*/ 4985510 w 5529261"/>
              <a:gd name="csY26" fmla="*/ 6570663 h 6857999"/>
              <a:gd name="csX27" fmla="*/ 5018974 w 5529261"/>
              <a:gd name="csY27" fmla="*/ 6570663 h 6857999"/>
              <a:gd name="csX28" fmla="*/ 5023158 w 5529261"/>
              <a:gd name="csY28" fmla="*/ 6584351 h 6857999"/>
              <a:gd name="csX29" fmla="*/ 5057963 w 5529261"/>
              <a:gd name="csY29" fmla="*/ 6584351 h 6857999"/>
              <a:gd name="csX30" fmla="*/ 5020018 w 5529261"/>
              <a:gd name="csY30" fmla="*/ 6477837 h 6857999"/>
              <a:gd name="csX31" fmla="*/ 4985061 w 5529261"/>
              <a:gd name="csY31" fmla="*/ 6477837 h 6857999"/>
              <a:gd name="csX32" fmla="*/ 4876752 w 5529261"/>
              <a:gd name="csY32" fmla="*/ 6477541 h 6857999"/>
              <a:gd name="csX33" fmla="*/ 4876752 w 5529261"/>
              <a:gd name="csY33" fmla="*/ 6584202 h 6857999"/>
              <a:gd name="csX34" fmla="*/ 4911411 w 5529261"/>
              <a:gd name="csY34" fmla="*/ 6584202 h 6857999"/>
              <a:gd name="csX35" fmla="*/ 4911411 w 5529261"/>
              <a:gd name="csY35" fmla="*/ 6547607 h 6857999"/>
              <a:gd name="csX36" fmla="*/ 4949357 w 5529261"/>
              <a:gd name="csY36" fmla="*/ 6547607 h 6857999"/>
              <a:gd name="csX37" fmla="*/ 4949357 w 5529261"/>
              <a:gd name="csY37" fmla="*/ 6521125 h 6857999"/>
              <a:gd name="csX38" fmla="*/ 4911411 w 5529261"/>
              <a:gd name="csY38" fmla="*/ 6521125 h 6857999"/>
              <a:gd name="csX39" fmla="*/ 4911411 w 5529261"/>
              <a:gd name="csY39" fmla="*/ 6504913 h 6857999"/>
              <a:gd name="csX40" fmla="*/ 4958919 w 5529261"/>
              <a:gd name="csY40" fmla="*/ 6504913 h 6857999"/>
              <a:gd name="csX41" fmla="*/ 4958919 w 5529261"/>
              <a:gd name="csY41" fmla="*/ 6477541 h 6857999"/>
              <a:gd name="csX42" fmla="*/ 4876752 w 5529261"/>
              <a:gd name="csY42" fmla="*/ 6477541 h 6857999"/>
              <a:gd name="csX43" fmla="*/ 4846575 w 5529261"/>
              <a:gd name="csY43" fmla="*/ 6486317 h 6857999"/>
              <a:gd name="csX44" fmla="*/ 4838358 w 5529261"/>
              <a:gd name="csY44" fmla="*/ 6575723 h 6857999"/>
              <a:gd name="csX45" fmla="*/ 4840301 w 5529261"/>
              <a:gd name="csY45" fmla="*/ 6584351 h 6857999"/>
              <a:gd name="csX46" fmla="*/ 4845050 w 5529261"/>
              <a:gd name="csY46" fmla="*/ 6578599 h 6857999"/>
              <a:gd name="csX47" fmla="*/ 4954299 w 5529261"/>
              <a:gd name="csY47" fmla="*/ 6616435 h 6857999"/>
              <a:gd name="csX0" fmla="*/ 4815205 w 5529261"/>
              <a:gd name="csY0" fmla="*/ 6524995 h 6857999"/>
              <a:gd name="csX1" fmla="*/ 4811917 w 5529261"/>
              <a:gd name="csY1" fmla="*/ 6560400 h 6857999"/>
              <a:gd name="csX2" fmla="*/ 4861364 w 5529261"/>
              <a:gd name="csY2" fmla="*/ 6514878 h 6857999"/>
              <a:gd name="csX3" fmla="*/ 4846575 w 5529261"/>
              <a:gd name="csY3" fmla="*/ 6486317 h 6857999"/>
              <a:gd name="csX4" fmla="*/ 4815205 w 5529261"/>
              <a:gd name="csY4" fmla="*/ 6524995 h 6857999"/>
              <a:gd name="csX5" fmla="*/ 5191372 w 5529261"/>
              <a:gd name="csY5" fmla="*/ 6457792 h 6857999"/>
              <a:gd name="csX6" fmla="*/ 5091431 w 5529261"/>
              <a:gd name="csY6" fmla="*/ 6529793 h 6857999"/>
              <a:gd name="csX7" fmla="*/ 5191372 w 5529261"/>
              <a:gd name="csY7" fmla="*/ 6601792 h 6857999"/>
              <a:gd name="csX8" fmla="*/ 5291314 w 5529261"/>
              <a:gd name="csY8" fmla="*/ 6529793 h 6857999"/>
              <a:gd name="csX9" fmla="*/ 5191372 w 5529261"/>
              <a:gd name="csY9" fmla="*/ 6457792 h 6857999"/>
              <a:gd name="csX10" fmla="*/ 680242 w 5529261"/>
              <a:gd name="csY10" fmla="*/ 0 h 6857999"/>
              <a:gd name="csX11" fmla="*/ 5529261 w 5529261"/>
              <a:gd name="csY11" fmla="*/ 0 h 6857999"/>
              <a:gd name="csX12" fmla="*/ 5529261 w 5529261"/>
              <a:gd name="csY12" fmla="*/ 6857999 h 6857999"/>
              <a:gd name="csX13" fmla="*/ 3331976 w 5529261"/>
              <a:gd name="csY13" fmla="*/ 6857999 h 6857999"/>
              <a:gd name="csX14" fmla="*/ 0 w 5529261"/>
              <a:gd name="csY14" fmla="*/ 4323462 h 6857999"/>
              <a:gd name="csX15" fmla="*/ 0 w 5529261"/>
              <a:gd name="csY15" fmla="*/ 1 h 6857999"/>
              <a:gd name="csX16" fmla="*/ 680242 w 5529261"/>
              <a:gd name="csY16" fmla="*/ 1 h 6857999"/>
              <a:gd name="csX17" fmla="*/ 680242 w 5529261"/>
              <a:gd name="csY17" fmla="*/ 0 h 6857999"/>
              <a:gd name="csX18" fmla="*/ 5002539 w 5529261"/>
              <a:gd name="csY18" fmla="*/ 6511753 h 6857999"/>
              <a:gd name="csX19" fmla="*/ 5012549 w 5529261"/>
              <a:gd name="csY19" fmla="*/ 6548200 h 6857999"/>
              <a:gd name="csX20" fmla="*/ 4991784 w 5529261"/>
              <a:gd name="csY20" fmla="*/ 6548200 h 6857999"/>
              <a:gd name="csX21" fmla="*/ 5002242 w 5529261"/>
              <a:gd name="csY21" fmla="*/ 6511753 h 6857999"/>
              <a:gd name="csX22" fmla="*/ 680242 w 5529261"/>
              <a:gd name="csY22" fmla="*/ 0 h 6857999"/>
              <a:gd name="csX23" fmla="*/ 4985061 w 5529261"/>
              <a:gd name="csY23" fmla="*/ 6477837 h 6857999"/>
              <a:gd name="csX24" fmla="*/ 4947266 w 5529261"/>
              <a:gd name="csY24" fmla="*/ 6584351 h 6857999"/>
              <a:gd name="csX25" fmla="*/ 4981476 w 5529261"/>
              <a:gd name="csY25" fmla="*/ 6584351 h 6857999"/>
              <a:gd name="csX26" fmla="*/ 4985510 w 5529261"/>
              <a:gd name="csY26" fmla="*/ 6570663 h 6857999"/>
              <a:gd name="csX27" fmla="*/ 5018974 w 5529261"/>
              <a:gd name="csY27" fmla="*/ 6570663 h 6857999"/>
              <a:gd name="csX28" fmla="*/ 5023158 w 5529261"/>
              <a:gd name="csY28" fmla="*/ 6584351 h 6857999"/>
              <a:gd name="csX29" fmla="*/ 5057963 w 5529261"/>
              <a:gd name="csY29" fmla="*/ 6584351 h 6857999"/>
              <a:gd name="csX30" fmla="*/ 5020018 w 5529261"/>
              <a:gd name="csY30" fmla="*/ 6477837 h 6857999"/>
              <a:gd name="csX31" fmla="*/ 4985061 w 5529261"/>
              <a:gd name="csY31" fmla="*/ 6477837 h 6857999"/>
              <a:gd name="csX32" fmla="*/ 4876752 w 5529261"/>
              <a:gd name="csY32" fmla="*/ 6477541 h 6857999"/>
              <a:gd name="csX33" fmla="*/ 4876752 w 5529261"/>
              <a:gd name="csY33" fmla="*/ 6584202 h 6857999"/>
              <a:gd name="csX34" fmla="*/ 4911411 w 5529261"/>
              <a:gd name="csY34" fmla="*/ 6584202 h 6857999"/>
              <a:gd name="csX35" fmla="*/ 4911411 w 5529261"/>
              <a:gd name="csY35" fmla="*/ 6547607 h 6857999"/>
              <a:gd name="csX36" fmla="*/ 4949357 w 5529261"/>
              <a:gd name="csY36" fmla="*/ 6547607 h 6857999"/>
              <a:gd name="csX37" fmla="*/ 4949357 w 5529261"/>
              <a:gd name="csY37" fmla="*/ 6521125 h 6857999"/>
              <a:gd name="csX38" fmla="*/ 4911411 w 5529261"/>
              <a:gd name="csY38" fmla="*/ 6521125 h 6857999"/>
              <a:gd name="csX39" fmla="*/ 4911411 w 5529261"/>
              <a:gd name="csY39" fmla="*/ 6504913 h 6857999"/>
              <a:gd name="csX40" fmla="*/ 4958919 w 5529261"/>
              <a:gd name="csY40" fmla="*/ 6504913 h 6857999"/>
              <a:gd name="csX41" fmla="*/ 4958919 w 5529261"/>
              <a:gd name="csY41" fmla="*/ 6477541 h 6857999"/>
              <a:gd name="csX42" fmla="*/ 4876752 w 5529261"/>
              <a:gd name="csY42" fmla="*/ 6477541 h 6857999"/>
              <a:gd name="csX43" fmla="*/ 4846575 w 5529261"/>
              <a:gd name="csY43" fmla="*/ 6486317 h 6857999"/>
              <a:gd name="csX44" fmla="*/ 4838358 w 5529261"/>
              <a:gd name="csY44" fmla="*/ 6575723 h 6857999"/>
              <a:gd name="csX45" fmla="*/ 4840301 w 5529261"/>
              <a:gd name="csY45" fmla="*/ 6584351 h 6857999"/>
              <a:gd name="csX46" fmla="*/ 4954299 w 5529261"/>
              <a:gd name="csY46" fmla="*/ 6616435 h 6857999"/>
              <a:gd name="csX0" fmla="*/ 4846575 w 5529261"/>
              <a:gd name="csY0" fmla="*/ 6486317 h 6857999"/>
              <a:gd name="csX1" fmla="*/ 4811917 w 5529261"/>
              <a:gd name="csY1" fmla="*/ 6560400 h 6857999"/>
              <a:gd name="csX2" fmla="*/ 4861364 w 5529261"/>
              <a:gd name="csY2" fmla="*/ 6514878 h 6857999"/>
              <a:gd name="csX3" fmla="*/ 4846575 w 5529261"/>
              <a:gd name="csY3" fmla="*/ 6486317 h 6857999"/>
              <a:gd name="csX4" fmla="*/ 5191372 w 5529261"/>
              <a:gd name="csY4" fmla="*/ 6457792 h 6857999"/>
              <a:gd name="csX5" fmla="*/ 5091431 w 5529261"/>
              <a:gd name="csY5" fmla="*/ 6529793 h 6857999"/>
              <a:gd name="csX6" fmla="*/ 5191372 w 5529261"/>
              <a:gd name="csY6" fmla="*/ 6601792 h 6857999"/>
              <a:gd name="csX7" fmla="*/ 5291314 w 5529261"/>
              <a:gd name="csY7" fmla="*/ 6529793 h 6857999"/>
              <a:gd name="csX8" fmla="*/ 5191372 w 5529261"/>
              <a:gd name="csY8" fmla="*/ 6457792 h 6857999"/>
              <a:gd name="csX9" fmla="*/ 680242 w 5529261"/>
              <a:gd name="csY9" fmla="*/ 0 h 6857999"/>
              <a:gd name="csX10" fmla="*/ 5529261 w 5529261"/>
              <a:gd name="csY10" fmla="*/ 0 h 6857999"/>
              <a:gd name="csX11" fmla="*/ 5529261 w 5529261"/>
              <a:gd name="csY11" fmla="*/ 6857999 h 6857999"/>
              <a:gd name="csX12" fmla="*/ 3331976 w 5529261"/>
              <a:gd name="csY12" fmla="*/ 6857999 h 6857999"/>
              <a:gd name="csX13" fmla="*/ 0 w 5529261"/>
              <a:gd name="csY13" fmla="*/ 4323462 h 6857999"/>
              <a:gd name="csX14" fmla="*/ 0 w 5529261"/>
              <a:gd name="csY14" fmla="*/ 1 h 6857999"/>
              <a:gd name="csX15" fmla="*/ 680242 w 5529261"/>
              <a:gd name="csY15" fmla="*/ 1 h 6857999"/>
              <a:gd name="csX16" fmla="*/ 680242 w 5529261"/>
              <a:gd name="csY16" fmla="*/ 0 h 6857999"/>
              <a:gd name="csX17" fmla="*/ 5002539 w 5529261"/>
              <a:gd name="csY17" fmla="*/ 6511753 h 6857999"/>
              <a:gd name="csX18" fmla="*/ 5012549 w 5529261"/>
              <a:gd name="csY18" fmla="*/ 6548200 h 6857999"/>
              <a:gd name="csX19" fmla="*/ 4991784 w 5529261"/>
              <a:gd name="csY19" fmla="*/ 6548200 h 6857999"/>
              <a:gd name="csX20" fmla="*/ 5002242 w 5529261"/>
              <a:gd name="csY20" fmla="*/ 6511753 h 6857999"/>
              <a:gd name="csX21" fmla="*/ 680242 w 5529261"/>
              <a:gd name="csY21" fmla="*/ 0 h 6857999"/>
              <a:gd name="csX22" fmla="*/ 4985061 w 5529261"/>
              <a:gd name="csY22" fmla="*/ 6477837 h 6857999"/>
              <a:gd name="csX23" fmla="*/ 4947266 w 5529261"/>
              <a:gd name="csY23" fmla="*/ 6584351 h 6857999"/>
              <a:gd name="csX24" fmla="*/ 4981476 w 5529261"/>
              <a:gd name="csY24" fmla="*/ 6584351 h 6857999"/>
              <a:gd name="csX25" fmla="*/ 4985510 w 5529261"/>
              <a:gd name="csY25" fmla="*/ 6570663 h 6857999"/>
              <a:gd name="csX26" fmla="*/ 5018974 w 5529261"/>
              <a:gd name="csY26" fmla="*/ 6570663 h 6857999"/>
              <a:gd name="csX27" fmla="*/ 5023158 w 5529261"/>
              <a:gd name="csY27" fmla="*/ 6584351 h 6857999"/>
              <a:gd name="csX28" fmla="*/ 5057963 w 5529261"/>
              <a:gd name="csY28" fmla="*/ 6584351 h 6857999"/>
              <a:gd name="csX29" fmla="*/ 5020018 w 5529261"/>
              <a:gd name="csY29" fmla="*/ 6477837 h 6857999"/>
              <a:gd name="csX30" fmla="*/ 4985061 w 5529261"/>
              <a:gd name="csY30" fmla="*/ 6477837 h 6857999"/>
              <a:gd name="csX31" fmla="*/ 4876752 w 5529261"/>
              <a:gd name="csY31" fmla="*/ 6477541 h 6857999"/>
              <a:gd name="csX32" fmla="*/ 4876752 w 5529261"/>
              <a:gd name="csY32" fmla="*/ 6584202 h 6857999"/>
              <a:gd name="csX33" fmla="*/ 4911411 w 5529261"/>
              <a:gd name="csY33" fmla="*/ 6584202 h 6857999"/>
              <a:gd name="csX34" fmla="*/ 4911411 w 5529261"/>
              <a:gd name="csY34" fmla="*/ 6547607 h 6857999"/>
              <a:gd name="csX35" fmla="*/ 4949357 w 5529261"/>
              <a:gd name="csY35" fmla="*/ 6547607 h 6857999"/>
              <a:gd name="csX36" fmla="*/ 4949357 w 5529261"/>
              <a:gd name="csY36" fmla="*/ 6521125 h 6857999"/>
              <a:gd name="csX37" fmla="*/ 4911411 w 5529261"/>
              <a:gd name="csY37" fmla="*/ 6521125 h 6857999"/>
              <a:gd name="csX38" fmla="*/ 4911411 w 5529261"/>
              <a:gd name="csY38" fmla="*/ 6504913 h 6857999"/>
              <a:gd name="csX39" fmla="*/ 4958919 w 5529261"/>
              <a:gd name="csY39" fmla="*/ 6504913 h 6857999"/>
              <a:gd name="csX40" fmla="*/ 4958919 w 5529261"/>
              <a:gd name="csY40" fmla="*/ 6477541 h 6857999"/>
              <a:gd name="csX41" fmla="*/ 4876752 w 5529261"/>
              <a:gd name="csY41" fmla="*/ 6477541 h 6857999"/>
              <a:gd name="csX42" fmla="*/ 4846575 w 5529261"/>
              <a:gd name="csY42" fmla="*/ 6486317 h 6857999"/>
              <a:gd name="csX43" fmla="*/ 4838358 w 5529261"/>
              <a:gd name="csY43" fmla="*/ 6575723 h 6857999"/>
              <a:gd name="csX44" fmla="*/ 4840301 w 5529261"/>
              <a:gd name="csY44" fmla="*/ 6584351 h 6857999"/>
              <a:gd name="csX45" fmla="*/ 4954299 w 5529261"/>
              <a:gd name="csY45" fmla="*/ 6616435 h 6857999"/>
              <a:gd name="csX0" fmla="*/ 4846575 w 5529261"/>
              <a:gd name="csY0" fmla="*/ 6486317 h 6857999"/>
              <a:gd name="csX1" fmla="*/ 4861364 w 5529261"/>
              <a:gd name="csY1" fmla="*/ 6514878 h 6857999"/>
              <a:gd name="csX2" fmla="*/ 4846575 w 5529261"/>
              <a:gd name="csY2" fmla="*/ 6486317 h 6857999"/>
              <a:gd name="csX3" fmla="*/ 5191372 w 5529261"/>
              <a:gd name="csY3" fmla="*/ 6457792 h 6857999"/>
              <a:gd name="csX4" fmla="*/ 5091431 w 5529261"/>
              <a:gd name="csY4" fmla="*/ 6529793 h 6857999"/>
              <a:gd name="csX5" fmla="*/ 5191372 w 5529261"/>
              <a:gd name="csY5" fmla="*/ 6601792 h 6857999"/>
              <a:gd name="csX6" fmla="*/ 5291314 w 5529261"/>
              <a:gd name="csY6" fmla="*/ 6529793 h 6857999"/>
              <a:gd name="csX7" fmla="*/ 5191372 w 5529261"/>
              <a:gd name="csY7" fmla="*/ 6457792 h 6857999"/>
              <a:gd name="csX8" fmla="*/ 680242 w 5529261"/>
              <a:gd name="csY8" fmla="*/ 0 h 6857999"/>
              <a:gd name="csX9" fmla="*/ 5529261 w 5529261"/>
              <a:gd name="csY9" fmla="*/ 0 h 6857999"/>
              <a:gd name="csX10" fmla="*/ 5529261 w 5529261"/>
              <a:gd name="csY10" fmla="*/ 6857999 h 6857999"/>
              <a:gd name="csX11" fmla="*/ 3331976 w 5529261"/>
              <a:gd name="csY11" fmla="*/ 6857999 h 6857999"/>
              <a:gd name="csX12" fmla="*/ 0 w 5529261"/>
              <a:gd name="csY12" fmla="*/ 4323462 h 6857999"/>
              <a:gd name="csX13" fmla="*/ 0 w 5529261"/>
              <a:gd name="csY13" fmla="*/ 1 h 6857999"/>
              <a:gd name="csX14" fmla="*/ 680242 w 5529261"/>
              <a:gd name="csY14" fmla="*/ 1 h 6857999"/>
              <a:gd name="csX15" fmla="*/ 680242 w 5529261"/>
              <a:gd name="csY15" fmla="*/ 0 h 6857999"/>
              <a:gd name="csX16" fmla="*/ 5002539 w 5529261"/>
              <a:gd name="csY16" fmla="*/ 6511753 h 6857999"/>
              <a:gd name="csX17" fmla="*/ 5012549 w 5529261"/>
              <a:gd name="csY17" fmla="*/ 6548200 h 6857999"/>
              <a:gd name="csX18" fmla="*/ 4991784 w 5529261"/>
              <a:gd name="csY18" fmla="*/ 6548200 h 6857999"/>
              <a:gd name="csX19" fmla="*/ 5002242 w 5529261"/>
              <a:gd name="csY19" fmla="*/ 6511753 h 6857999"/>
              <a:gd name="csX20" fmla="*/ 680242 w 5529261"/>
              <a:gd name="csY20" fmla="*/ 0 h 6857999"/>
              <a:gd name="csX21" fmla="*/ 4985061 w 5529261"/>
              <a:gd name="csY21" fmla="*/ 6477837 h 6857999"/>
              <a:gd name="csX22" fmla="*/ 4947266 w 5529261"/>
              <a:gd name="csY22" fmla="*/ 6584351 h 6857999"/>
              <a:gd name="csX23" fmla="*/ 4981476 w 5529261"/>
              <a:gd name="csY23" fmla="*/ 6584351 h 6857999"/>
              <a:gd name="csX24" fmla="*/ 4985510 w 5529261"/>
              <a:gd name="csY24" fmla="*/ 6570663 h 6857999"/>
              <a:gd name="csX25" fmla="*/ 5018974 w 5529261"/>
              <a:gd name="csY25" fmla="*/ 6570663 h 6857999"/>
              <a:gd name="csX26" fmla="*/ 5023158 w 5529261"/>
              <a:gd name="csY26" fmla="*/ 6584351 h 6857999"/>
              <a:gd name="csX27" fmla="*/ 5057963 w 5529261"/>
              <a:gd name="csY27" fmla="*/ 6584351 h 6857999"/>
              <a:gd name="csX28" fmla="*/ 5020018 w 5529261"/>
              <a:gd name="csY28" fmla="*/ 6477837 h 6857999"/>
              <a:gd name="csX29" fmla="*/ 4985061 w 5529261"/>
              <a:gd name="csY29" fmla="*/ 6477837 h 6857999"/>
              <a:gd name="csX30" fmla="*/ 4876752 w 5529261"/>
              <a:gd name="csY30" fmla="*/ 6477541 h 6857999"/>
              <a:gd name="csX31" fmla="*/ 4876752 w 5529261"/>
              <a:gd name="csY31" fmla="*/ 6584202 h 6857999"/>
              <a:gd name="csX32" fmla="*/ 4911411 w 5529261"/>
              <a:gd name="csY32" fmla="*/ 6584202 h 6857999"/>
              <a:gd name="csX33" fmla="*/ 4911411 w 5529261"/>
              <a:gd name="csY33" fmla="*/ 6547607 h 6857999"/>
              <a:gd name="csX34" fmla="*/ 4949357 w 5529261"/>
              <a:gd name="csY34" fmla="*/ 6547607 h 6857999"/>
              <a:gd name="csX35" fmla="*/ 4949357 w 5529261"/>
              <a:gd name="csY35" fmla="*/ 6521125 h 6857999"/>
              <a:gd name="csX36" fmla="*/ 4911411 w 5529261"/>
              <a:gd name="csY36" fmla="*/ 6521125 h 6857999"/>
              <a:gd name="csX37" fmla="*/ 4911411 w 5529261"/>
              <a:gd name="csY37" fmla="*/ 6504913 h 6857999"/>
              <a:gd name="csX38" fmla="*/ 4958919 w 5529261"/>
              <a:gd name="csY38" fmla="*/ 6504913 h 6857999"/>
              <a:gd name="csX39" fmla="*/ 4958919 w 5529261"/>
              <a:gd name="csY39" fmla="*/ 6477541 h 6857999"/>
              <a:gd name="csX40" fmla="*/ 4876752 w 5529261"/>
              <a:gd name="csY40" fmla="*/ 6477541 h 6857999"/>
              <a:gd name="csX41" fmla="*/ 4846575 w 5529261"/>
              <a:gd name="csY41" fmla="*/ 6486317 h 6857999"/>
              <a:gd name="csX42" fmla="*/ 4838358 w 5529261"/>
              <a:gd name="csY42" fmla="*/ 6575723 h 6857999"/>
              <a:gd name="csX43" fmla="*/ 4840301 w 5529261"/>
              <a:gd name="csY43" fmla="*/ 6584351 h 6857999"/>
              <a:gd name="csX44" fmla="*/ 4954299 w 5529261"/>
              <a:gd name="csY44" fmla="*/ 6616435 h 6857999"/>
              <a:gd name="csX0" fmla="*/ 4846575 w 5529261"/>
              <a:gd name="csY0" fmla="*/ 6486317 h 6857999"/>
              <a:gd name="csX1" fmla="*/ 4861364 w 5529261"/>
              <a:gd name="csY1" fmla="*/ 6514878 h 6857999"/>
              <a:gd name="csX2" fmla="*/ 4846575 w 5529261"/>
              <a:gd name="csY2" fmla="*/ 6486317 h 6857999"/>
              <a:gd name="csX3" fmla="*/ 5191372 w 5529261"/>
              <a:gd name="csY3" fmla="*/ 6457792 h 6857999"/>
              <a:gd name="csX4" fmla="*/ 5091431 w 5529261"/>
              <a:gd name="csY4" fmla="*/ 6529793 h 6857999"/>
              <a:gd name="csX5" fmla="*/ 5191372 w 5529261"/>
              <a:gd name="csY5" fmla="*/ 6601792 h 6857999"/>
              <a:gd name="csX6" fmla="*/ 5291314 w 5529261"/>
              <a:gd name="csY6" fmla="*/ 6529793 h 6857999"/>
              <a:gd name="csX7" fmla="*/ 5191372 w 5529261"/>
              <a:gd name="csY7" fmla="*/ 6457792 h 6857999"/>
              <a:gd name="csX8" fmla="*/ 680242 w 5529261"/>
              <a:gd name="csY8" fmla="*/ 0 h 6857999"/>
              <a:gd name="csX9" fmla="*/ 5529261 w 5529261"/>
              <a:gd name="csY9" fmla="*/ 0 h 6857999"/>
              <a:gd name="csX10" fmla="*/ 5529261 w 5529261"/>
              <a:gd name="csY10" fmla="*/ 6857999 h 6857999"/>
              <a:gd name="csX11" fmla="*/ 3331976 w 5529261"/>
              <a:gd name="csY11" fmla="*/ 6857999 h 6857999"/>
              <a:gd name="csX12" fmla="*/ 0 w 5529261"/>
              <a:gd name="csY12" fmla="*/ 4323462 h 6857999"/>
              <a:gd name="csX13" fmla="*/ 0 w 5529261"/>
              <a:gd name="csY13" fmla="*/ 1 h 6857999"/>
              <a:gd name="csX14" fmla="*/ 680242 w 5529261"/>
              <a:gd name="csY14" fmla="*/ 1 h 6857999"/>
              <a:gd name="csX15" fmla="*/ 680242 w 5529261"/>
              <a:gd name="csY15" fmla="*/ 0 h 6857999"/>
              <a:gd name="csX16" fmla="*/ 5002539 w 5529261"/>
              <a:gd name="csY16" fmla="*/ 6511753 h 6857999"/>
              <a:gd name="csX17" fmla="*/ 5012549 w 5529261"/>
              <a:gd name="csY17" fmla="*/ 6548200 h 6857999"/>
              <a:gd name="csX18" fmla="*/ 4991784 w 5529261"/>
              <a:gd name="csY18" fmla="*/ 6548200 h 6857999"/>
              <a:gd name="csX19" fmla="*/ 5002242 w 5529261"/>
              <a:gd name="csY19" fmla="*/ 6511753 h 6857999"/>
              <a:gd name="csX20" fmla="*/ 680242 w 5529261"/>
              <a:gd name="csY20" fmla="*/ 0 h 6857999"/>
              <a:gd name="csX21" fmla="*/ 4985061 w 5529261"/>
              <a:gd name="csY21" fmla="*/ 6477837 h 6857999"/>
              <a:gd name="csX22" fmla="*/ 4947266 w 5529261"/>
              <a:gd name="csY22" fmla="*/ 6584351 h 6857999"/>
              <a:gd name="csX23" fmla="*/ 4981476 w 5529261"/>
              <a:gd name="csY23" fmla="*/ 6584351 h 6857999"/>
              <a:gd name="csX24" fmla="*/ 4985510 w 5529261"/>
              <a:gd name="csY24" fmla="*/ 6570663 h 6857999"/>
              <a:gd name="csX25" fmla="*/ 5018974 w 5529261"/>
              <a:gd name="csY25" fmla="*/ 6570663 h 6857999"/>
              <a:gd name="csX26" fmla="*/ 5023158 w 5529261"/>
              <a:gd name="csY26" fmla="*/ 6584351 h 6857999"/>
              <a:gd name="csX27" fmla="*/ 5057963 w 5529261"/>
              <a:gd name="csY27" fmla="*/ 6584351 h 6857999"/>
              <a:gd name="csX28" fmla="*/ 5020018 w 5529261"/>
              <a:gd name="csY28" fmla="*/ 6477837 h 6857999"/>
              <a:gd name="csX29" fmla="*/ 4985061 w 5529261"/>
              <a:gd name="csY29" fmla="*/ 6477837 h 6857999"/>
              <a:gd name="csX30" fmla="*/ 4876752 w 5529261"/>
              <a:gd name="csY30" fmla="*/ 6477541 h 6857999"/>
              <a:gd name="csX31" fmla="*/ 4876752 w 5529261"/>
              <a:gd name="csY31" fmla="*/ 6584202 h 6857999"/>
              <a:gd name="csX32" fmla="*/ 4911411 w 5529261"/>
              <a:gd name="csY32" fmla="*/ 6584202 h 6857999"/>
              <a:gd name="csX33" fmla="*/ 4911411 w 5529261"/>
              <a:gd name="csY33" fmla="*/ 6547607 h 6857999"/>
              <a:gd name="csX34" fmla="*/ 4949357 w 5529261"/>
              <a:gd name="csY34" fmla="*/ 6547607 h 6857999"/>
              <a:gd name="csX35" fmla="*/ 4949357 w 5529261"/>
              <a:gd name="csY35" fmla="*/ 6521125 h 6857999"/>
              <a:gd name="csX36" fmla="*/ 4911411 w 5529261"/>
              <a:gd name="csY36" fmla="*/ 6521125 h 6857999"/>
              <a:gd name="csX37" fmla="*/ 4911411 w 5529261"/>
              <a:gd name="csY37" fmla="*/ 6504913 h 6857999"/>
              <a:gd name="csX38" fmla="*/ 4958919 w 5529261"/>
              <a:gd name="csY38" fmla="*/ 6504913 h 6857999"/>
              <a:gd name="csX39" fmla="*/ 4958919 w 5529261"/>
              <a:gd name="csY39" fmla="*/ 6477541 h 6857999"/>
              <a:gd name="csX40" fmla="*/ 4876752 w 5529261"/>
              <a:gd name="csY40" fmla="*/ 6477541 h 6857999"/>
              <a:gd name="csX41" fmla="*/ 4846575 w 5529261"/>
              <a:gd name="csY41" fmla="*/ 6486317 h 6857999"/>
              <a:gd name="csX42" fmla="*/ 4838358 w 5529261"/>
              <a:gd name="csY42" fmla="*/ 6575723 h 6857999"/>
              <a:gd name="csX43" fmla="*/ 4954299 w 5529261"/>
              <a:gd name="csY43" fmla="*/ 6616435 h 6857999"/>
              <a:gd name="csX0" fmla="*/ 4846575 w 5529261"/>
              <a:gd name="csY0" fmla="*/ 6486317 h 6857999"/>
              <a:gd name="csX1" fmla="*/ 4861364 w 5529261"/>
              <a:gd name="csY1" fmla="*/ 6514878 h 6857999"/>
              <a:gd name="csX2" fmla="*/ 4846575 w 5529261"/>
              <a:gd name="csY2" fmla="*/ 6486317 h 6857999"/>
              <a:gd name="csX3" fmla="*/ 5191372 w 5529261"/>
              <a:gd name="csY3" fmla="*/ 6457792 h 6857999"/>
              <a:gd name="csX4" fmla="*/ 5091431 w 5529261"/>
              <a:gd name="csY4" fmla="*/ 6529793 h 6857999"/>
              <a:gd name="csX5" fmla="*/ 5191372 w 5529261"/>
              <a:gd name="csY5" fmla="*/ 6601792 h 6857999"/>
              <a:gd name="csX6" fmla="*/ 5291314 w 5529261"/>
              <a:gd name="csY6" fmla="*/ 6529793 h 6857999"/>
              <a:gd name="csX7" fmla="*/ 5191372 w 5529261"/>
              <a:gd name="csY7" fmla="*/ 6457792 h 6857999"/>
              <a:gd name="csX8" fmla="*/ 680242 w 5529261"/>
              <a:gd name="csY8" fmla="*/ 0 h 6857999"/>
              <a:gd name="csX9" fmla="*/ 5529261 w 5529261"/>
              <a:gd name="csY9" fmla="*/ 0 h 6857999"/>
              <a:gd name="csX10" fmla="*/ 5529261 w 5529261"/>
              <a:gd name="csY10" fmla="*/ 6857999 h 6857999"/>
              <a:gd name="csX11" fmla="*/ 3331976 w 5529261"/>
              <a:gd name="csY11" fmla="*/ 6857999 h 6857999"/>
              <a:gd name="csX12" fmla="*/ 0 w 5529261"/>
              <a:gd name="csY12" fmla="*/ 4323462 h 6857999"/>
              <a:gd name="csX13" fmla="*/ 0 w 5529261"/>
              <a:gd name="csY13" fmla="*/ 1 h 6857999"/>
              <a:gd name="csX14" fmla="*/ 680242 w 5529261"/>
              <a:gd name="csY14" fmla="*/ 1 h 6857999"/>
              <a:gd name="csX15" fmla="*/ 680242 w 5529261"/>
              <a:gd name="csY15" fmla="*/ 0 h 6857999"/>
              <a:gd name="csX16" fmla="*/ 5002539 w 5529261"/>
              <a:gd name="csY16" fmla="*/ 6511753 h 6857999"/>
              <a:gd name="csX17" fmla="*/ 5012549 w 5529261"/>
              <a:gd name="csY17" fmla="*/ 6548200 h 6857999"/>
              <a:gd name="csX18" fmla="*/ 4991784 w 5529261"/>
              <a:gd name="csY18" fmla="*/ 6548200 h 6857999"/>
              <a:gd name="csX19" fmla="*/ 5002242 w 5529261"/>
              <a:gd name="csY19" fmla="*/ 6511753 h 6857999"/>
              <a:gd name="csX20" fmla="*/ 680242 w 5529261"/>
              <a:gd name="csY20" fmla="*/ 0 h 6857999"/>
              <a:gd name="csX21" fmla="*/ 4985061 w 5529261"/>
              <a:gd name="csY21" fmla="*/ 6477837 h 6857999"/>
              <a:gd name="csX22" fmla="*/ 4947266 w 5529261"/>
              <a:gd name="csY22" fmla="*/ 6584351 h 6857999"/>
              <a:gd name="csX23" fmla="*/ 4981476 w 5529261"/>
              <a:gd name="csY23" fmla="*/ 6584351 h 6857999"/>
              <a:gd name="csX24" fmla="*/ 4985510 w 5529261"/>
              <a:gd name="csY24" fmla="*/ 6570663 h 6857999"/>
              <a:gd name="csX25" fmla="*/ 5018974 w 5529261"/>
              <a:gd name="csY25" fmla="*/ 6570663 h 6857999"/>
              <a:gd name="csX26" fmla="*/ 5023158 w 5529261"/>
              <a:gd name="csY26" fmla="*/ 6584351 h 6857999"/>
              <a:gd name="csX27" fmla="*/ 5057963 w 5529261"/>
              <a:gd name="csY27" fmla="*/ 6584351 h 6857999"/>
              <a:gd name="csX28" fmla="*/ 5020018 w 5529261"/>
              <a:gd name="csY28" fmla="*/ 6477837 h 6857999"/>
              <a:gd name="csX29" fmla="*/ 4985061 w 5529261"/>
              <a:gd name="csY29" fmla="*/ 6477837 h 6857999"/>
              <a:gd name="csX30" fmla="*/ 4876752 w 5529261"/>
              <a:gd name="csY30" fmla="*/ 6477541 h 6857999"/>
              <a:gd name="csX31" fmla="*/ 4876752 w 5529261"/>
              <a:gd name="csY31" fmla="*/ 6584202 h 6857999"/>
              <a:gd name="csX32" fmla="*/ 4911411 w 5529261"/>
              <a:gd name="csY32" fmla="*/ 6584202 h 6857999"/>
              <a:gd name="csX33" fmla="*/ 4911411 w 5529261"/>
              <a:gd name="csY33" fmla="*/ 6547607 h 6857999"/>
              <a:gd name="csX34" fmla="*/ 4949357 w 5529261"/>
              <a:gd name="csY34" fmla="*/ 6547607 h 6857999"/>
              <a:gd name="csX35" fmla="*/ 4949357 w 5529261"/>
              <a:gd name="csY35" fmla="*/ 6521125 h 6857999"/>
              <a:gd name="csX36" fmla="*/ 4911411 w 5529261"/>
              <a:gd name="csY36" fmla="*/ 6521125 h 6857999"/>
              <a:gd name="csX37" fmla="*/ 4911411 w 5529261"/>
              <a:gd name="csY37" fmla="*/ 6504913 h 6857999"/>
              <a:gd name="csX38" fmla="*/ 4958919 w 5529261"/>
              <a:gd name="csY38" fmla="*/ 6504913 h 6857999"/>
              <a:gd name="csX39" fmla="*/ 4958919 w 5529261"/>
              <a:gd name="csY39" fmla="*/ 6477541 h 6857999"/>
              <a:gd name="csX40" fmla="*/ 4876752 w 5529261"/>
              <a:gd name="csY40" fmla="*/ 6477541 h 6857999"/>
              <a:gd name="csX41" fmla="*/ 4846575 w 5529261"/>
              <a:gd name="csY41" fmla="*/ 6486317 h 6857999"/>
              <a:gd name="csX42" fmla="*/ 4954299 w 5529261"/>
              <a:gd name="csY42" fmla="*/ 6616435 h 6857999"/>
              <a:gd name="csX0" fmla="*/ 5191372 w 5529261"/>
              <a:gd name="csY0" fmla="*/ 6457792 h 6857999"/>
              <a:gd name="csX1" fmla="*/ 5091431 w 5529261"/>
              <a:gd name="csY1" fmla="*/ 6529793 h 6857999"/>
              <a:gd name="csX2" fmla="*/ 5191372 w 5529261"/>
              <a:gd name="csY2" fmla="*/ 6601792 h 6857999"/>
              <a:gd name="csX3" fmla="*/ 5291314 w 5529261"/>
              <a:gd name="csY3" fmla="*/ 6529793 h 6857999"/>
              <a:gd name="csX4" fmla="*/ 5191372 w 5529261"/>
              <a:gd name="csY4" fmla="*/ 6457792 h 6857999"/>
              <a:gd name="csX5" fmla="*/ 680242 w 5529261"/>
              <a:gd name="csY5" fmla="*/ 0 h 6857999"/>
              <a:gd name="csX6" fmla="*/ 5529261 w 5529261"/>
              <a:gd name="csY6" fmla="*/ 0 h 6857999"/>
              <a:gd name="csX7" fmla="*/ 5529261 w 5529261"/>
              <a:gd name="csY7" fmla="*/ 6857999 h 6857999"/>
              <a:gd name="csX8" fmla="*/ 3331976 w 5529261"/>
              <a:gd name="csY8" fmla="*/ 6857999 h 6857999"/>
              <a:gd name="csX9" fmla="*/ 0 w 5529261"/>
              <a:gd name="csY9" fmla="*/ 4323462 h 6857999"/>
              <a:gd name="csX10" fmla="*/ 0 w 5529261"/>
              <a:gd name="csY10" fmla="*/ 1 h 6857999"/>
              <a:gd name="csX11" fmla="*/ 680242 w 5529261"/>
              <a:gd name="csY11" fmla="*/ 1 h 6857999"/>
              <a:gd name="csX12" fmla="*/ 680242 w 5529261"/>
              <a:gd name="csY12" fmla="*/ 0 h 6857999"/>
              <a:gd name="csX13" fmla="*/ 5002539 w 5529261"/>
              <a:gd name="csY13" fmla="*/ 6511753 h 6857999"/>
              <a:gd name="csX14" fmla="*/ 5012549 w 5529261"/>
              <a:gd name="csY14" fmla="*/ 6548200 h 6857999"/>
              <a:gd name="csX15" fmla="*/ 4991784 w 5529261"/>
              <a:gd name="csY15" fmla="*/ 6548200 h 6857999"/>
              <a:gd name="csX16" fmla="*/ 5002242 w 5529261"/>
              <a:gd name="csY16" fmla="*/ 6511753 h 6857999"/>
              <a:gd name="csX17" fmla="*/ 680242 w 5529261"/>
              <a:gd name="csY17" fmla="*/ 0 h 6857999"/>
              <a:gd name="csX18" fmla="*/ 4985061 w 5529261"/>
              <a:gd name="csY18" fmla="*/ 6477837 h 6857999"/>
              <a:gd name="csX19" fmla="*/ 4947266 w 5529261"/>
              <a:gd name="csY19" fmla="*/ 6584351 h 6857999"/>
              <a:gd name="csX20" fmla="*/ 4981476 w 5529261"/>
              <a:gd name="csY20" fmla="*/ 6584351 h 6857999"/>
              <a:gd name="csX21" fmla="*/ 4985510 w 5529261"/>
              <a:gd name="csY21" fmla="*/ 6570663 h 6857999"/>
              <a:gd name="csX22" fmla="*/ 5018974 w 5529261"/>
              <a:gd name="csY22" fmla="*/ 6570663 h 6857999"/>
              <a:gd name="csX23" fmla="*/ 5023158 w 5529261"/>
              <a:gd name="csY23" fmla="*/ 6584351 h 6857999"/>
              <a:gd name="csX24" fmla="*/ 5057963 w 5529261"/>
              <a:gd name="csY24" fmla="*/ 6584351 h 6857999"/>
              <a:gd name="csX25" fmla="*/ 5020018 w 5529261"/>
              <a:gd name="csY25" fmla="*/ 6477837 h 6857999"/>
              <a:gd name="csX26" fmla="*/ 4985061 w 5529261"/>
              <a:gd name="csY26" fmla="*/ 6477837 h 6857999"/>
              <a:gd name="csX27" fmla="*/ 4876752 w 5529261"/>
              <a:gd name="csY27" fmla="*/ 6477541 h 6857999"/>
              <a:gd name="csX28" fmla="*/ 4876752 w 5529261"/>
              <a:gd name="csY28" fmla="*/ 6584202 h 6857999"/>
              <a:gd name="csX29" fmla="*/ 4911411 w 5529261"/>
              <a:gd name="csY29" fmla="*/ 6584202 h 6857999"/>
              <a:gd name="csX30" fmla="*/ 4911411 w 5529261"/>
              <a:gd name="csY30" fmla="*/ 6547607 h 6857999"/>
              <a:gd name="csX31" fmla="*/ 4949357 w 5529261"/>
              <a:gd name="csY31" fmla="*/ 6547607 h 6857999"/>
              <a:gd name="csX32" fmla="*/ 4949357 w 5529261"/>
              <a:gd name="csY32" fmla="*/ 6521125 h 6857999"/>
              <a:gd name="csX33" fmla="*/ 4911411 w 5529261"/>
              <a:gd name="csY33" fmla="*/ 6521125 h 6857999"/>
              <a:gd name="csX34" fmla="*/ 4911411 w 5529261"/>
              <a:gd name="csY34" fmla="*/ 6504913 h 6857999"/>
              <a:gd name="csX35" fmla="*/ 4958919 w 5529261"/>
              <a:gd name="csY35" fmla="*/ 6504913 h 6857999"/>
              <a:gd name="csX36" fmla="*/ 4958919 w 5529261"/>
              <a:gd name="csY36" fmla="*/ 6477541 h 6857999"/>
              <a:gd name="csX37" fmla="*/ 4876752 w 5529261"/>
              <a:gd name="csY37" fmla="*/ 6477541 h 6857999"/>
              <a:gd name="csX38" fmla="*/ 4846575 w 5529261"/>
              <a:gd name="csY38" fmla="*/ 6486317 h 6857999"/>
              <a:gd name="csX39" fmla="*/ 4954299 w 5529261"/>
              <a:gd name="csY39" fmla="*/ 6616435 h 6857999"/>
              <a:gd name="csX0" fmla="*/ 5191372 w 5529261"/>
              <a:gd name="csY0" fmla="*/ 6457792 h 6857999"/>
              <a:gd name="csX1" fmla="*/ 5091431 w 5529261"/>
              <a:gd name="csY1" fmla="*/ 6529793 h 6857999"/>
              <a:gd name="csX2" fmla="*/ 5191372 w 5529261"/>
              <a:gd name="csY2" fmla="*/ 6601792 h 6857999"/>
              <a:gd name="csX3" fmla="*/ 5291314 w 5529261"/>
              <a:gd name="csY3" fmla="*/ 6529793 h 6857999"/>
              <a:gd name="csX4" fmla="*/ 5191372 w 5529261"/>
              <a:gd name="csY4" fmla="*/ 6457792 h 6857999"/>
              <a:gd name="csX5" fmla="*/ 680242 w 5529261"/>
              <a:gd name="csY5" fmla="*/ 0 h 6857999"/>
              <a:gd name="csX6" fmla="*/ 5529261 w 5529261"/>
              <a:gd name="csY6" fmla="*/ 0 h 6857999"/>
              <a:gd name="csX7" fmla="*/ 5529261 w 5529261"/>
              <a:gd name="csY7" fmla="*/ 6857999 h 6857999"/>
              <a:gd name="csX8" fmla="*/ 3331976 w 5529261"/>
              <a:gd name="csY8" fmla="*/ 6857999 h 6857999"/>
              <a:gd name="csX9" fmla="*/ 0 w 5529261"/>
              <a:gd name="csY9" fmla="*/ 4323462 h 6857999"/>
              <a:gd name="csX10" fmla="*/ 0 w 5529261"/>
              <a:gd name="csY10" fmla="*/ 1 h 6857999"/>
              <a:gd name="csX11" fmla="*/ 680242 w 5529261"/>
              <a:gd name="csY11" fmla="*/ 1 h 6857999"/>
              <a:gd name="csX12" fmla="*/ 680242 w 5529261"/>
              <a:gd name="csY12" fmla="*/ 0 h 6857999"/>
              <a:gd name="csX13" fmla="*/ 5002539 w 5529261"/>
              <a:gd name="csY13" fmla="*/ 6511753 h 6857999"/>
              <a:gd name="csX14" fmla="*/ 5012549 w 5529261"/>
              <a:gd name="csY14" fmla="*/ 6548200 h 6857999"/>
              <a:gd name="csX15" fmla="*/ 4991784 w 5529261"/>
              <a:gd name="csY15" fmla="*/ 6548200 h 6857999"/>
              <a:gd name="csX16" fmla="*/ 5002242 w 5529261"/>
              <a:gd name="csY16" fmla="*/ 6511753 h 6857999"/>
              <a:gd name="csX17" fmla="*/ 680242 w 5529261"/>
              <a:gd name="csY17" fmla="*/ 0 h 6857999"/>
              <a:gd name="csX18" fmla="*/ 4985061 w 5529261"/>
              <a:gd name="csY18" fmla="*/ 6477837 h 6857999"/>
              <a:gd name="csX19" fmla="*/ 4947266 w 5529261"/>
              <a:gd name="csY19" fmla="*/ 6584351 h 6857999"/>
              <a:gd name="csX20" fmla="*/ 4981476 w 5529261"/>
              <a:gd name="csY20" fmla="*/ 6584351 h 6857999"/>
              <a:gd name="csX21" fmla="*/ 4985510 w 5529261"/>
              <a:gd name="csY21" fmla="*/ 6570663 h 6857999"/>
              <a:gd name="csX22" fmla="*/ 5018974 w 5529261"/>
              <a:gd name="csY22" fmla="*/ 6570663 h 6857999"/>
              <a:gd name="csX23" fmla="*/ 5023158 w 5529261"/>
              <a:gd name="csY23" fmla="*/ 6584351 h 6857999"/>
              <a:gd name="csX24" fmla="*/ 5057963 w 5529261"/>
              <a:gd name="csY24" fmla="*/ 6584351 h 6857999"/>
              <a:gd name="csX25" fmla="*/ 5020018 w 5529261"/>
              <a:gd name="csY25" fmla="*/ 6477837 h 6857999"/>
              <a:gd name="csX26" fmla="*/ 4985061 w 5529261"/>
              <a:gd name="csY26" fmla="*/ 6477837 h 6857999"/>
              <a:gd name="csX27" fmla="*/ 4876752 w 5529261"/>
              <a:gd name="csY27" fmla="*/ 6477541 h 6857999"/>
              <a:gd name="csX28" fmla="*/ 4876752 w 5529261"/>
              <a:gd name="csY28" fmla="*/ 6584202 h 6857999"/>
              <a:gd name="csX29" fmla="*/ 4911411 w 5529261"/>
              <a:gd name="csY29" fmla="*/ 6584202 h 6857999"/>
              <a:gd name="csX30" fmla="*/ 4911411 w 5529261"/>
              <a:gd name="csY30" fmla="*/ 6547607 h 6857999"/>
              <a:gd name="csX31" fmla="*/ 4949357 w 5529261"/>
              <a:gd name="csY31" fmla="*/ 6547607 h 6857999"/>
              <a:gd name="csX32" fmla="*/ 4949357 w 5529261"/>
              <a:gd name="csY32" fmla="*/ 6521125 h 6857999"/>
              <a:gd name="csX33" fmla="*/ 4911411 w 5529261"/>
              <a:gd name="csY33" fmla="*/ 6521125 h 6857999"/>
              <a:gd name="csX34" fmla="*/ 4911411 w 5529261"/>
              <a:gd name="csY34" fmla="*/ 6504913 h 6857999"/>
              <a:gd name="csX35" fmla="*/ 4958919 w 5529261"/>
              <a:gd name="csY35" fmla="*/ 6504913 h 6857999"/>
              <a:gd name="csX36" fmla="*/ 4958919 w 5529261"/>
              <a:gd name="csY36" fmla="*/ 6477541 h 6857999"/>
              <a:gd name="csX37" fmla="*/ 4876752 w 5529261"/>
              <a:gd name="csY37" fmla="*/ 6477541 h 6857999"/>
              <a:gd name="csX0" fmla="*/ 5191372 w 5529261"/>
              <a:gd name="csY0" fmla="*/ 6457792 h 6857999"/>
              <a:gd name="csX1" fmla="*/ 5091431 w 5529261"/>
              <a:gd name="csY1" fmla="*/ 6529793 h 6857999"/>
              <a:gd name="csX2" fmla="*/ 5191372 w 5529261"/>
              <a:gd name="csY2" fmla="*/ 6601792 h 6857999"/>
              <a:gd name="csX3" fmla="*/ 5291314 w 5529261"/>
              <a:gd name="csY3" fmla="*/ 6529793 h 6857999"/>
              <a:gd name="csX4" fmla="*/ 5191372 w 5529261"/>
              <a:gd name="csY4" fmla="*/ 6457792 h 6857999"/>
              <a:gd name="csX5" fmla="*/ 680242 w 5529261"/>
              <a:gd name="csY5" fmla="*/ 0 h 6857999"/>
              <a:gd name="csX6" fmla="*/ 5529261 w 5529261"/>
              <a:gd name="csY6" fmla="*/ 0 h 6857999"/>
              <a:gd name="csX7" fmla="*/ 5529261 w 5529261"/>
              <a:gd name="csY7" fmla="*/ 6857999 h 6857999"/>
              <a:gd name="csX8" fmla="*/ 3331976 w 5529261"/>
              <a:gd name="csY8" fmla="*/ 6857999 h 6857999"/>
              <a:gd name="csX9" fmla="*/ 0 w 5529261"/>
              <a:gd name="csY9" fmla="*/ 4323462 h 6857999"/>
              <a:gd name="csX10" fmla="*/ 0 w 5529261"/>
              <a:gd name="csY10" fmla="*/ 1 h 6857999"/>
              <a:gd name="csX11" fmla="*/ 680242 w 5529261"/>
              <a:gd name="csY11" fmla="*/ 1 h 6857999"/>
              <a:gd name="csX12" fmla="*/ 680242 w 5529261"/>
              <a:gd name="csY12" fmla="*/ 0 h 6857999"/>
              <a:gd name="csX13" fmla="*/ 5002539 w 5529261"/>
              <a:gd name="csY13" fmla="*/ 6511753 h 6857999"/>
              <a:gd name="csX14" fmla="*/ 5012549 w 5529261"/>
              <a:gd name="csY14" fmla="*/ 6548200 h 6857999"/>
              <a:gd name="csX15" fmla="*/ 4991784 w 5529261"/>
              <a:gd name="csY15" fmla="*/ 6548200 h 6857999"/>
              <a:gd name="csX16" fmla="*/ 5002242 w 5529261"/>
              <a:gd name="csY16" fmla="*/ 6511753 h 6857999"/>
              <a:gd name="csX17" fmla="*/ 680242 w 5529261"/>
              <a:gd name="csY17" fmla="*/ 0 h 6857999"/>
              <a:gd name="csX18" fmla="*/ 4985061 w 5529261"/>
              <a:gd name="csY18" fmla="*/ 6477837 h 6857999"/>
              <a:gd name="csX19" fmla="*/ 4947266 w 5529261"/>
              <a:gd name="csY19" fmla="*/ 6584351 h 6857999"/>
              <a:gd name="csX20" fmla="*/ 4981476 w 5529261"/>
              <a:gd name="csY20" fmla="*/ 6584351 h 6857999"/>
              <a:gd name="csX21" fmla="*/ 4985510 w 5529261"/>
              <a:gd name="csY21" fmla="*/ 6570663 h 6857999"/>
              <a:gd name="csX22" fmla="*/ 5018974 w 5529261"/>
              <a:gd name="csY22" fmla="*/ 6570663 h 6857999"/>
              <a:gd name="csX23" fmla="*/ 5023158 w 5529261"/>
              <a:gd name="csY23" fmla="*/ 6584351 h 6857999"/>
              <a:gd name="csX24" fmla="*/ 5057963 w 5529261"/>
              <a:gd name="csY24" fmla="*/ 6584351 h 6857999"/>
              <a:gd name="csX25" fmla="*/ 5020018 w 5529261"/>
              <a:gd name="csY25" fmla="*/ 6477837 h 6857999"/>
              <a:gd name="csX26" fmla="*/ 4985061 w 5529261"/>
              <a:gd name="csY26" fmla="*/ 6477837 h 6857999"/>
              <a:gd name="csX27" fmla="*/ 4876752 w 5529261"/>
              <a:gd name="csY27" fmla="*/ 6477541 h 6857999"/>
              <a:gd name="csX28" fmla="*/ 4876752 w 5529261"/>
              <a:gd name="csY28" fmla="*/ 6584202 h 6857999"/>
              <a:gd name="csX29" fmla="*/ 4911411 w 5529261"/>
              <a:gd name="csY29" fmla="*/ 6584202 h 6857999"/>
              <a:gd name="csX30" fmla="*/ 4911411 w 5529261"/>
              <a:gd name="csY30" fmla="*/ 6547607 h 6857999"/>
              <a:gd name="csX31" fmla="*/ 4949357 w 5529261"/>
              <a:gd name="csY31" fmla="*/ 6547607 h 6857999"/>
              <a:gd name="csX32" fmla="*/ 4949357 w 5529261"/>
              <a:gd name="csY32" fmla="*/ 6521125 h 6857999"/>
              <a:gd name="csX33" fmla="*/ 4911411 w 5529261"/>
              <a:gd name="csY33" fmla="*/ 6521125 h 6857999"/>
              <a:gd name="csX34" fmla="*/ 4911411 w 5529261"/>
              <a:gd name="csY34" fmla="*/ 6504913 h 6857999"/>
              <a:gd name="csX35" fmla="*/ 4958919 w 5529261"/>
              <a:gd name="csY35" fmla="*/ 6504913 h 6857999"/>
              <a:gd name="csX36" fmla="*/ 4876752 w 5529261"/>
              <a:gd name="csY36" fmla="*/ 6477541 h 6857999"/>
              <a:gd name="csX0" fmla="*/ 5291314 w 5529261"/>
              <a:gd name="csY0" fmla="*/ 6529793 h 6857999"/>
              <a:gd name="csX1" fmla="*/ 5091431 w 5529261"/>
              <a:gd name="csY1" fmla="*/ 6529793 h 6857999"/>
              <a:gd name="csX2" fmla="*/ 5191372 w 5529261"/>
              <a:gd name="csY2" fmla="*/ 6601792 h 6857999"/>
              <a:gd name="csX3" fmla="*/ 5291314 w 5529261"/>
              <a:gd name="csY3" fmla="*/ 6529793 h 6857999"/>
              <a:gd name="csX4" fmla="*/ 680242 w 5529261"/>
              <a:gd name="csY4" fmla="*/ 0 h 6857999"/>
              <a:gd name="csX5" fmla="*/ 5529261 w 5529261"/>
              <a:gd name="csY5" fmla="*/ 0 h 6857999"/>
              <a:gd name="csX6" fmla="*/ 5529261 w 5529261"/>
              <a:gd name="csY6" fmla="*/ 6857999 h 6857999"/>
              <a:gd name="csX7" fmla="*/ 3331976 w 5529261"/>
              <a:gd name="csY7" fmla="*/ 6857999 h 6857999"/>
              <a:gd name="csX8" fmla="*/ 0 w 5529261"/>
              <a:gd name="csY8" fmla="*/ 4323462 h 6857999"/>
              <a:gd name="csX9" fmla="*/ 0 w 5529261"/>
              <a:gd name="csY9" fmla="*/ 1 h 6857999"/>
              <a:gd name="csX10" fmla="*/ 680242 w 5529261"/>
              <a:gd name="csY10" fmla="*/ 1 h 6857999"/>
              <a:gd name="csX11" fmla="*/ 680242 w 5529261"/>
              <a:gd name="csY11" fmla="*/ 0 h 6857999"/>
              <a:gd name="csX12" fmla="*/ 5002539 w 5529261"/>
              <a:gd name="csY12" fmla="*/ 6511753 h 6857999"/>
              <a:gd name="csX13" fmla="*/ 5012549 w 5529261"/>
              <a:gd name="csY13" fmla="*/ 6548200 h 6857999"/>
              <a:gd name="csX14" fmla="*/ 4991784 w 5529261"/>
              <a:gd name="csY14" fmla="*/ 6548200 h 6857999"/>
              <a:gd name="csX15" fmla="*/ 5002242 w 5529261"/>
              <a:gd name="csY15" fmla="*/ 6511753 h 6857999"/>
              <a:gd name="csX16" fmla="*/ 680242 w 5529261"/>
              <a:gd name="csY16" fmla="*/ 0 h 6857999"/>
              <a:gd name="csX17" fmla="*/ 4985061 w 5529261"/>
              <a:gd name="csY17" fmla="*/ 6477837 h 6857999"/>
              <a:gd name="csX18" fmla="*/ 4947266 w 5529261"/>
              <a:gd name="csY18" fmla="*/ 6584351 h 6857999"/>
              <a:gd name="csX19" fmla="*/ 4981476 w 5529261"/>
              <a:gd name="csY19" fmla="*/ 6584351 h 6857999"/>
              <a:gd name="csX20" fmla="*/ 4985510 w 5529261"/>
              <a:gd name="csY20" fmla="*/ 6570663 h 6857999"/>
              <a:gd name="csX21" fmla="*/ 5018974 w 5529261"/>
              <a:gd name="csY21" fmla="*/ 6570663 h 6857999"/>
              <a:gd name="csX22" fmla="*/ 5023158 w 5529261"/>
              <a:gd name="csY22" fmla="*/ 6584351 h 6857999"/>
              <a:gd name="csX23" fmla="*/ 5057963 w 5529261"/>
              <a:gd name="csY23" fmla="*/ 6584351 h 6857999"/>
              <a:gd name="csX24" fmla="*/ 5020018 w 5529261"/>
              <a:gd name="csY24" fmla="*/ 6477837 h 6857999"/>
              <a:gd name="csX25" fmla="*/ 4985061 w 5529261"/>
              <a:gd name="csY25" fmla="*/ 6477837 h 6857999"/>
              <a:gd name="csX26" fmla="*/ 4876752 w 5529261"/>
              <a:gd name="csY26" fmla="*/ 6477541 h 6857999"/>
              <a:gd name="csX27" fmla="*/ 4876752 w 5529261"/>
              <a:gd name="csY27" fmla="*/ 6584202 h 6857999"/>
              <a:gd name="csX28" fmla="*/ 4911411 w 5529261"/>
              <a:gd name="csY28" fmla="*/ 6584202 h 6857999"/>
              <a:gd name="csX29" fmla="*/ 4911411 w 5529261"/>
              <a:gd name="csY29" fmla="*/ 6547607 h 6857999"/>
              <a:gd name="csX30" fmla="*/ 4949357 w 5529261"/>
              <a:gd name="csY30" fmla="*/ 6547607 h 6857999"/>
              <a:gd name="csX31" fmla="*/ 4949357 w 5529261"/>
              <a:gd name="csY31" fmla="*/ 6521125 h 6857999"/>
              <a:gd name="csX32" fmla="*/ 4911411 w 5529261"/>
              <a:gd name="csY32" fmla="*/ 6521125 h 6857999"/>
              <a:gd name="csX33" fmla="*/ 4911411 w 5529261"/>
              <a:gd name="csY33" fmla="*/ 6504913 h 6857999"/>
              <a:gd name="csX34" fmla="*/ 4958919 w 5529261"/>
              <a:gd name="csY34" fmla="*/ 6504913 h 6857999"/>
              <a:gd name="csX35" fmla="*/ 4876752 w 5529261"/>
              <a:gd name="csY35" fmla="*/ 6477541 h 6857999"/>
              <a:gd name="csX0" fmla="*/ 5191372 w 5529261"/>
              <a:gd name="csY0" fmla="*/ 6601792 h 6857999"/>
              <a:gd name="csX1" fmla="*/ 5091431 w 5529261"/>
              <a:gd name="csY1" fmla="*/ 6529793 h 6857999"/>
              <a:gd name="csX2" fmla="*/ 5191372 w 5529261"/>
              <a:gd name="csY2" fmla="*/ 6601792 h 6857999"/>
              <a:gd name="csX3" fmla="*/ 680242 w 5529261"/>
              <a:gd name="csY3" fmla="*/ 0 h 6857999"/>
              <a:gd name="csX4" fmla="*/ 5529261 w 5529261"/>
              <a:gd name="csY4" fmla="*/ 0 h 6857999"/>
              <a:gd name="csX5" fmla="*/ 5529261 w 5529261"/>
              <a:gd name="csY5" fmla="*/ 6857999 h 6857999"/>
              <a:gd name="csX6" fmla="*/ 3331976 w 5529261"/>
              <a:gd name="csY6" fmla="*/ 6857999 h 6857999"/>
              <a:gd name="csX7" fmla="*/ 0 w 5529261"/>
              <a:gd name="csY7" fmla="*/ 4323462 h 6857999"/>
              <a:gd name="csX8" fmla="*/ 0 w 5529261"/>
              <a:gd name="csY8" fmla="*/ 1 h 6857999"/>
              <a:gd name="csX9" fmla="*/ 680242 w 5529261"/>
              <a:gd name="csY9" fmla="*/ 1 h 6857999"/>
              <a:gd name="csX10" fmla="*/ 680242 w 5529261"/>
              <a:gd name="csY10" fmla="*/ 0 h 6857999"/>
              <a:gd name="csX11" fmla="*/ 5002539 w 5529261"/>
              <a:gd name="csY11" fmla="*/ 6511753 h 6857999"/>
              <a:gd name="csX12" fmla="*/ 5012549 w 5529261"/>
              <a:gd name="csY12" fmla="*/ 6548200 h 6857999"/>
              <a:gd name="csX13" fmla="*/ 4991784 w 5529261"/>
              <a:gd name="csY13" fmla="*/ 6548200 h 6857999"/>
              <a:gd name="csX14" fmla="*/ 5002242 w 5529261"/>
              <a:gd name="csY14" fmla="*/ 6511753 h 6857999"/>
              <a:gd name="csX15" fmla="*/ 680242 w 5529261"/>
              <a:gd name="csY15" fmla="*/ 0 h 6857999"/>
              <a:gd name="csX16" fmla="*/ 4985061 w 5529261"/>
              <a:gd name="csY16" fmla="*/ 6477837 h 6857999"/>
              <a:gd name="csX17" fmla="*/ 4947266 w 5529261"/>
              <a:gd name="csY17" fmla="*/ 6584351 h 6857999"/>
              <a:gd name="csX18" fmla="*/ 4981476 w 5529261"/>
              <a:gd name="csY18" fmla="*/ 6584351 h 6857999"/>
              <a:gd name="csX19" fmla="*/ 4985510 w 5529261"/>
              <a:gd name="csY19" fmla="*/ 6570663 h 6857999"/>
              <a:gd name="csX20" fmla="*/ 5018974 w 5529261"/>
              <a:gd name="csY20" fmla="*/ 6570663 h 6857999"/>
              <a:gd name="csX21" fmla="*/ 5023158 w 5529261"/>
              <a:gd name="csY21" fmla="*/ 6584351 h 6857999"/>
              <a:gd name="csX22" fmla="*/ 5057963 w 5529261"/>
              <a:gd name="csY22" fmla="*/ 6584351 h 6857999"/>
              <a:gd name="csX23" fmla="*/ 5020018 w 5529261"/>
              <a:gd name="csY23" fmla="*/ 6477837 h 6857999"/>
              <a:gd name="csX24" fmla="*/ 4985061 w 5529261"/>
              <a:gd name="csY24" fmla="*/ 6477837 h 6857999"/>
              <a:gd name="csX25" fmla="*/ 4876752 w 5529261"/>
              <a:gd name="csY25" fmla="*/ 6477541 h 6857999"/>
              <a:gd name="csX26" fmla="*/ 4876752 w 5529261"/>
              <a:gd name="csY26" fmla="*/ 6584202 h 6857999"/>
              <a:gd name="csX27" fmla="*/ 4911411 w 5529261"/>
              <a:gd name="csY27" fmla="*/ 6584202 h 6857999"/>
              <a:gd name="csX28" fmla="*/ 4911411 w 5529261"/>
              <a:gd name="csY28" fmla="*/ 6547607 h 6857999"/>
              <a:gd name="csX29" fmla="*/ 4949357 w 5529261"/>
              <a:gd name="csY29" fmla="*/ 6547607 h 6857999"/>
              <a:gd name="csX30" fmla="*/ 4949357 w 5529261"/>
              <a:gd name="csY30" fmla="*/ 6521125 h 6857999"/>
              <a:gd name="csX31" fmla="*/ 4911411 w 5529261"/>
              <a:gd name="csY31" fmla="*/ 6521125 h 6857999"/>
              <a:gd name="csX32" fmla="*/ 4911411 w 5529261"/>
              <a:gd name="csY32" fmla="*/ 6504913 h 6857999"/>
              <a:gd name="csX33" fmla="*/ 4958919 w 5529261"/>
              <a:gd name="csY33" fmla="*/ 6504913 h 6857999"/>
              <a:gd name="csX34" fmla="*/ 4876752 w 5529261"/>
              <a:gd name="csY34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4991784 w 5529261"/>
              <a:gd name="csY10" fmla="*/ 6548200 h 6857999"/>
              <a:gd name="csX11" fmla="*/ 5002242 w 5529261"/>
              <a:gd name="csY11" fmla="*/ 6511753 h 6857999"/>
              <a:gd name="csX12" fmla="*/ 680242 w 5529261"/>
              <a:gd name="csY12" fmla="*/ 0 h 6857999"/>
              <a:gd name="csX13" fmla="*/ 4985061 w 5529261"/>
              <a:gd name="csY13" fmla="*/ 6477837 h 6857999"/>
              <a:gd name="csX14" fmla="*/ 4947266 w 5529261"/>
              <a:gd name="csY14" fmla="*/ 6584351 h 6857999"/>
              <a:gd name="csX15" fmla="*/ 4981476 w 5529261"/>
              <a:gd name="csY15" fmla="*/ 6584351 h 6857999"/>
              <a:gd name="csX16" fmla="*/ 4985510 w 5529261"/>
              <a:gd name="csY16" fmla="*/ 6570663 h 6857999"/>
              <a:gd name="csX17" fmla="*/ 5018974 w 5529261"/>
              <a:gd name="csY17" fmla="*/ 6570663 h 6857999"/>
              <a:gd name="csX18" fmla="*/ 5023158 w 5529261"/>
              <a:gd name="csY18" fmla="*/ 6584351 h 6857999"/>
              <a:gd name="csX19" fmla="*/ 5057963 w 5529261"/>
              <a:gd name="csY19" fmla="*/ 6584351 h 6857999"/>
              <a:gd name="csX20" fmla="*/ 5020018 w 5529261"/>
              <a:gd name="csY20" fmla="*/ 6477837 h 6857999"/>
              <a:gd name="csX21" fmla="*/ 4985061 w 5529261"/>
              <a:gd name="csY21" fmla="*/ 6477837 h 6857999"/>
              <a:gd name="csX22" fmla="*/ 4876752 w 5529261"/>
              <a:gd name="csY22" fmla="*/ 6477541 h 6857999"/>
              <a:gd name="csX23" fmla="*/ 4876752 w 5529261"/>
              <a:gd name="csY23" fmla="*/ 6584202 h 6857999"/>
              <a:gd name="csX24" fmla="*/ 4911411 w 5529261"/>
              <a:gd name="csY24" fmla="*/ 6584202 h 6857999"/>
              <a:gd name="csX25" fmla="*/ 4911411 w 5529261"/>
              <a:gd name="csY25" fmla="*/ 6547607 h 6857999"/>
              <a:gd name="csX26" fmla="*/ 4949357 w 5529261"/>
              <a:gd name="csY26" fmla="*/ 6547607 h 6857999"/>
              <a:gd name="csX27" fmla="*/ 4949357 w 5529261"/>
              <a:gd name="csY27" fmla="*/ 6521125 h 6857999"/>
              <a:gd name="csX28" fmla="*/ 4911411 w 5529261"/>
              <a:gd name="csY28" fmla="*/ 6521125 h 6857999"/>
              <a:gd name="csX29" fmla="*/ 4911411 w 5529261"/>
              <a:gd name="csY29" fmla="*/ 6504913 h 6857999"/>
              <a:gd name="csX30" fmla="*/ 4958919 w 5529261"/>
              <a:gd name="csY30" fmla="*/ 6504913 h 6857999"/>
              <a:gd name="csX31" fmla="*/ 4876752 w 5529261"/>
              <a:gd name="csY31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4991784 w 5529261"/>
              <a:gd name="csY10" fmla="*/ 6548200 h 6857999"/>
              <a:gd name="csX11" fmla="*/ 5002242 w 5529261"/>
              <a:gd name="csY11" fmla="*/ 6511753 h 6857999"/>
              <a:gd name="csX12" fmla="*/ 680242 w 5529261"/>
              <a:gd name="csY12" fmla="*/ 0 h 6857999"/>
              <a:gd name="csX13" fmla="*/ 4985061 w 5529261"/>
              <a:gd name="csY13" fmla="*/ 6477837 h 6857999"/>
              <a:gd name="csX14" fmla="*/ 4947266 w 5529261"/>
              <a:gd name="csY14" fmla="*/ 6584351 h 6857999"/>
              <a:gd name="csX15" fmla="*/ 4981476 w 5529261"/>
              <a:gd name="csY15" fmla="*/ 6584351 h 6857999"/>
              <a:gd name="csX16" fmla="*/ 5018974 w 5529261"/>
              <a:gd name="csY16" fmla="*/ 6570663 h 6857999"/>
              <a:gd name="csX17" fmla="*/ 5023158 w 5529261"/>
              <a:gd name="csY17" fmla="*/ 6584351 h 6857999"/>
              <a:gd name="csX18" fmla="*/ 5057963 w 5529261"/>
              <a:gd name="csY18" fmla="*/ 6584351 h 6857999"/>
              <a:gd name="csX19" fmla="*/ 5020018 w 5529261"/>
              <a:gd name="csY19" fmla="*/ 6477837 h 6857999"/>
              <a:gd name="csX20" fmla="*/ 4985061 w 5529261"/>
              <a:gd name="csY20" fmla="*/ 6477837 h 6857999"/>
              <a:gd name="csX21" fmla="*/ 4876752 w 5529261"/>
              <a:gd name="csY21" fmla="*/ 6477541 h 6857999"/>
              <a:gd name="csX22" fmla="*/ 4876752 w 5529261"/>
              <a:gd name="csY22" fmla="*/ 6584202 h 6857999"/>
              <a:gd name="csX23" fmla="*/ 4911411 w 5529261"/>
              <a:gd name="csY23" fmla="*/ 6584202 h 6857999"/>
              <a:gd name="csX24" fmla="*/ 4911411 w 5529261"/>
              <a:gd name="csY24" fmla="*/ 6547607 h 6857999"/>
              <a:gd name="csX25" fmla="*/ 4949357 w 5529261"/>
              <a:gd name="csY25" fmla="*/ 6547607 h 6857999"/>
              <a:gd name="csX26" fmla="*/ 4949357 w 5529261"/>
              <a:gd name="csY26" fmla="*/ 6521125 h 6857999"/>
              <a:gd name="csX27" fmla="*/ 4911411 w 5529261"/>
              <a:gd name="csY27" fmla="*/ 6521125 h 6857999"/>
              <a:gd name="csX28" fmla="*/ 4911411 w 5529261"/>
              <a:gd name="csY28" fmla="*/ 6504913 h 6857999"/>
              <a:gd name="csX29" fmla="*/ 4958919 w 5529261"/>
              <a:gd name="csY29" fmla="*/ 6504913 h 6857999"/>
              <a:gd name="csX30" fmla="*/ 4876752 w 5529261"/>
              <a:gd name="csY30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4991784 w 5529261"/>
              <a:gd name="csY10" fmla="*/ 6548200 h 6857999"/>
              <a:gd name="csX11" fmla="*/ 5002242 w 5529261"/>
              <a:gd name="csY11" fmla="*/ 6511753 h 6857999"/>
              <a:gd name="csX12" fmla="*/ 680242 w 5529261"/>
              <a:gd name="csY12" fmla="*/ 0 h 6857999"/>
              <a:gd name="csX13" fmla="*/ 4985061 w 5529261"/>
              <a:gd name="csY13" fmla="*/ 6477837 h 6857999"/>
              <a:gd name="csX14" fmla="*/ 4947266 w 5529261"/>
              <a:gd name="csY14" fmla="*/ 6584351 h 6857999"/>
              <a:gd name="csX15" fmla="*/ 5018974 w 5529261"/>
              <a:gd name="csY15" fmla="*/ 6570663 h 6857999"/>
              <a:gd name="csX16" fmla="*/ 5023158 w 5529261"/>
              <a:gd name="csY16" fmla="*/ 6584351 h 6857999"/>
              <a:gd name="csX17" fmla="*/ 5057963 w 5529261"/>
              <a:gd name="csY17" fmla="*/ 6584351 h 6857999"/>
              <a:gd name="csX18" fmla="*/ 5020018 w 5529261"/>
              <a:gd name="csY18" fmla="*/ 6477837 h 6857999"/>
              <a:gd name="csX19" fmla="*/ 4985061 w 5529261"/>
              <a:gd name="csY19" fmla="*/ 6477837 h 6857999"/>
              <a:gd name="csX20" fmla="*/ 4876752 w 5529261"/>
              <a:gd name="csY20" fmla="*/ 6477541 h 6857999"/>
              <a:gd name="csX21" fmla="*/ 4876752 w 5529261"/>
              <a:gd name="csY21" fmla="*/ 6584202 h 6857999"/>
              <a:gd name="csX22" fmla="*/ 4911411 w 5529261"/>
              <a:gd name="csY22" fmla="*/ 6584202 h 6857999"/>
              <a:gd name="csX23" fmla="*/ 4911411 w 5529261"/>
              <a:gd name="csY23" fmla="*/ 6547607 h 6857999"/>
              <a:gd name="csX24" fmla="*/ 4949357 w 5529261"/>
              <a:gd name="csY24" fmla="*/ 6547607 h 6857999"/>
              <a:gd name="csX25" fmla="*/ 4949357 w 5529261"/>
              <a:gd name="csY25" fmla="*/ 6521125 h 6857999"/>
              <a:gd name="csX26" fmla="*/ 4911411 w 5529261"/>
              <a:gd name="csY26" fmla="*/ 6521125 h 6857999"/>
              <a:gd name="csX27" fmla="*/ 4911411 w 5529261"/>
              <a:gd name="csY27" fmla="*/ 6504913 h 6857999"/>
              <a:gd name="csX28" fmla="*/ 4958919 w 5529261"/>
              <a:gd name="csY28" fmla="*/ 6504913 h 6857999"/>
              <a:gd name="csX29" fmla="*/ 4876752 w 5529261"/>
              <a:gd name="csY29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5002242 w 5529261"/>
              <a:gd name="csY10" fmla="*/ 6511753 h 6857999"/>
              <a:gd name="csX11" fmla="*/ 680242 w 5529261"/>
              <a:gd name="csY11" fmla="*/ 0 h 6857999"/>
              <a:gd name="csX12" fmla="*/ 4985061 w 5529261"/>
              <a:gd name="csY12" fmla="*/ 6477837 h 6857999"/>
              <a:gd name="csX13" fmla="*/ 4947266 w 5529261"/>
              <a:gd name="csY13" fmla="*/ 6584351 h 6857999"/>
              <a:gd name="csX14" fmla="*/ 5018974 w 5529261"/>
              <a:gd name="csY14" fmla="*/ 6570663 h 6857999"/>
              <a:gd name="csX15" fmla="*/ 5023158 w 5529261"/>
              <a:gd name="csY15" fmla="*/ 6584351 h 6857999"/>
              <a:gd name="csX16" fmla="*/ 5057963 w 5529261"/>
              <a:gd name="csY16" fmla="*/ 6584351 h 6857999"/>
              <a:gd name="csX17" fmla="*/ 5020018 w 5529261"/>
              <a:gd name="csY17" fmla="*/ 6477837 h 6857999"/>
              <a:gd name="csX18" fmla="*/ 4985061 w 5529261"/>
              <a:gd name="csY18" fmla="*/ 6477837 h 6857999"/>
              <a:gd name="csX19" fmla="*/ 4876752 w 5529261"/>
              <a:gd name="csY19" fmla="*/ 6477541 h 6857999"/>
              <a:gd name="csX20" fmla="*/ 4876752 w 5529261"/>
              <a:gd name="csY20" fmla="*/ 6584202 h 6857999"/>
              <a:gd name="csX21" fmla="*/ 4911411 w 5529261"/>
              <a:gd name="csY21" fmla="*/ 6584202 h 6857999"/>
              <a:gd name="csX22" fmla="*/ 4911411 w 5529261"/>
              <a:gd name="csY22" fmla="*/ 6547607 h 6857999"/>
              <a:gd name="csX23" fmla="*/ 4949357 w 5529261"/>
              <a:gd name="csY23" fmla="*/ 6547607 h 6857999"/>
              <a:gd name="csX24" fmla="*/ 4949357 w 5529261"/>
              <a:gd name="csY24" fmla="*/ 6521125 h 6857999"/>
              <a:gd name="csX25" fmla="*/ 4911411 w 5529261"/>
              <a:gd name="csY25" fmla="*/ 6521125 h 6857999"/>
              <a:gd name="csX26" fmla="*/ 4911411 w 5529261"/>
              <a:gd name="csY26" fmla="*/ 6504913 h 6857999"/>
              <a:gd name="csX27" fmla="*/ 4958919 w 5529261"/>
              <a:gd name="csY27" fmla="*/ 6504913 h 6857999"/>
              <a:gd name="csX28" fmla="*/ 4876752 w 5529261"/>
              <a:gd name="csY28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680242 w 5529261"/>
              <a:gd name="csY10" fmla="*/ 0 h 6857999"/>
              <a:gd name="csX11" fmla="*/ 4985061 w 5529261"/>
              <a:gd name="csY11" fmla="*/ 6477837 h 6857999"/>
              <a:gd name="csX12" fmla="*/ 4947266 w 5529261"/>
              <a:gd name="csY12" fmla="*/ 6584351 h 6857999"/>
              <a:gd name="csX13" fmla="*/ 5018974 w 5529261"/>
              <a:gd name="csY13" fmla="*/ 6570663 h 6857999"/>
              <a:gd name="csX14" fmla="*/ 5023158 w 5529261"/>
              <a:gd name="csY14" fmla="*/ 6584351 h 6857999"/>
              <a:gd name="csX15" fmla="*/ 5057963 w 5529261"/>
              <a:gd name="csY15" fmla="*/ 6584351 h 6857999"/>
              <a:gd name="csX16" fmla="*/ 5020018 w 5529261"/>
              <a:gd name="csY16" fmla="*/ 6477837 h 6857999"/>
              <a:gd name="csX17" fmla="*/ 4985061 w 5529261"/>
              <a:gd name="csY17" fmla="*/ 6477837 h 6857999"/>
              <a:gd name="csX18" fmla="*/ 4876752 w 5529261"/>
              <a:gd name="csY18" fmla="*/ 6477541 h 6857999"/>
              <a:gd name="csX19" fmla="*/ 4876752 w 5529261"/>
              <a:gd name="csY19" fmla="*/ 6584202 h 6857999"/>
              <a:gd name="csX20" fmla="*/ 4911411 w 5529261"/>
              <a:gd name="csY20" fmla="*/ 6584202 h 6857999"/>
              <a:gd name="csX21" fmla="*/ 4911411 w 5529261"/>
              <a:gd name="csY21" fmla="*/ 6547607 h 6857999"/>
              <a:gd name="csX22" fmla="*/ 4949357 w 5529261"/>
              <a:gd name="csY22" fmla="*/ 6547607 h 6857999"/>
              <a:gd name="csX23" fmla="*/ 4949357 w 5529261"/>
              <a:gd name="csY23" fmla="*/ 6521125 h 6857999"/>
              <a:gd name="csX24" fmla="*/ 4911411 w 5529261"/>
              <a:gd name="csY24" fmla="*/ 6521125 h 6857999"/>
              <a:gd name="csX25" fmla="*/ 4911411 w 5529261"/>
              <a:gd name="csY25" fmla="*/ 6504913 h 6857999"/>
              <a:gd name="csX26" fmla="*/ 4958919 w 5529261"/>
              <a:gd name="csY26" fmla="*/ 6504913 h 6857999"/>
              <a:gd name="csX27" fmla="*/ 4876752 w 5529261"/>
              <a:gd name="csY27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02539 w 5529261"/>
              <a:gd name="csY8" fmla="*/ 6511753 h 6857999"/>
              <a:gd name="csX9" fmla="*/ 5012549 w 5529261"/>
              <a:gd name="csY9" fmla="*/ 6548200 h 6857999"/>
              <a:gd name="csX10" fmla="*/ 680242 w 5529261"/>
              <a:gd name="csY10" fmla="*/ 0 h 6857999"/>
              <a:gd name="csX11" fmla="*/ 4985061 w 5529261"/>
              <a:gd name="csY11" fmla="*/ 6477837 h 6857999"/>
              <a:gd name="csX12" fmla="*/ 4947266 w 5529261"/>
              <a:gd name="csY12" fmla="*/ 6584351 h 6857999"/>
              <a:gd name="csX13" fmla="*/ 5018974 w 5529261"/>
              <a:gd name="csY13" fmla="*/ 6570663 h 6857999"/>
              <a:gd name="csX14" fmla="*/ 5023158 w 5529261"/>
              <a:gd name="csY14" fmla="*/ 6584351 h 6857999"/>
              <a:gd name="csX15" fmla="*/ 5057963 w 5529261"/>
              <a:gd name="csY15" fmla="*/ 6584351 h 6857999"/>
              <a:gd name="csX16" fmla="*/ 4985061 w 5529261"/>
              <a:gd name="csY16" fmla="*/ 6477837 h 6857999"/>
              <a:gd name="csX17" fmla="*/ 4876752 w 5529261"/>
              <a:gd name="csY17" fmla="*/ 6477541 h 6857999"/>
              <a:gd name="csX18" fmla="*/ 4876752 w 5529261"/>
              <a:gd name="csY18" fmla="*/ 6584202 h 6857999"/>
              <a:gd name="csX19" fmla="*/ 4911411 w 5529261"/>
              <a:gd name="csY19" fmla="*/ 6584202 h 6857999"/>
              <a:gd name="csX20" fmla="*/ 4911411 w 5529261"/>
              <a:gd name="csY20" fmla="*/ 6547607 h 6857999"/>
              <a:gd name="csX21" fmla="*/ 4949357 w 5529261"/>
              <a:gd name="csY21" fmla="*/ 6547607 h 6857999"/>
              <a:gd name="csX22" fmla="*/ 4949357 w 5529261"/>
              <a:gd name="csY22" fmla="*/ 6521125 h 6857999"/>
              <a:gd name="csX23" fmla="*/ 4911411 w 5529261"/>
              <a:gd name="csY23" fmla="*/ 6521125 h 6857999"/>
              <a:gd name="csX24" fmla="*/ 4911411 w 5529261"/>
              <a:gd name="csY24" fmla="*/ 6504913 h 6857999"/>
              <a:gd name="csX25" fmla="*/ 4958919 w 5529261"/>
              <a:gd name="csY25" fmla="*/ 6504913 h 6857999"/>
              <a:gd name="csX26" fmla="*/ 4876752 w 5529261"/>
              <a:gd name="csY26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12549 w 5529261"/>
              <a:gd name="csY8" fmla="*/ 6548200 h 6857999"/>
              <a:gd name="csX9" fmla="*/ 680242 w 5529261"/>
              <a:gd name="csY9" fmla="*/ 0 h 6857999"/>
              <a:gd name="csX10" fmla="*/ 4985061 w 5529261"/>
              <a:gd name="csY10" fmla="*/ 6477837 h 6857999"/>
              <a:gd name="csX11" fmla="*/ 4947266 w 5529261"/>
              <a:gd name="csY11" fmla="*/ 6584351 h 6857999"/>
              <a:gd name="csX12" fmla="*/ 5018974 w 5529261"/>
              <a:gd name="csY12" fmla="*/ 6570663 h 6857999"/>
              <a:gd name="csX13" fmla="*/ 5023158 w 5529261"/>
              <a:gd name="csY13" fmla="*/ 6584351 h 6857999"/>
              <a:gd name="csX14" fmla="*/ 5057963 w 5529261"/>
              <a:gd name="csY14" fmla="*/ 6584351 h 6857999"/>
              <a:gd name="csX15" fmla="*/ 4985061 w 5529261"/>
              <a:gd name="csY15" fmla="*/ 6477837 h 6857999"/>
              <a:gd name="csX16" fmla="*/ 4876752 w 5529261"/>
              <a:gd name="csY16" fmla="*/ 6477541 h 6857999"/>
              <a:gd name="csX17" fmla="*/ 4876752 w 5529261"/>
              <a:gd name="csY17" fmla="*/ 6584202 h 6857999"/>
              <a:gd name="csX18" fmla="*/ 4911411 w 5529261"/>
              <a:gd name="csY18" fmla="*/ 6584202 h 6857999"/>
              <a:gd name="csX19" fmla="*/ 4911411 w 5529261"/>
              <a:gd name="csY19" fmla="*/ 6547607 h 6857999"/>
              <a:gd name="csX20" fmla="*/ 4949357 w 5529261"/>
              <a:gd name="csY20" fmla="*/ 6547607 h 6857999"/>
              <a:gd name="csX21" fmla="*/ 4949357 w 5529261"/>
              <a:gd name="csY21" fmla="*/ 6521125 h 6857999"/>
              <a:gd name="csX22" fmla="*/ 4911411 w 5529261"/>
              <a:gd name="csY22" fmla="*/ 6521125 h 6857999"/>
              <a:gd name="csX23" fmla="*/ 4911411 w 5529261"/>
              <a:gd name="csY23" fmla="*/ 6504913 h 6857999"/>
              <a:gd name="csX24" fmla="*/ 4958919 w 5529261"/>
              <a:gd name="csY24" fmla="*/ 6504913 h 6857999"/>
              <a:gd name="csX25" fmla="*/ 4876752 w 5529261"/>
              <a:gd name="csY25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12549 w 5529261"/>
              <a:gd name="csY8" fmla="*/ 6548200 h 6857999"/>
              <a:gd name="csX9" fmla="*/ 680242 w 5529261"/>
              <a:gd name="csY9" fmla="*/ 0 h 6857999"/>
              <a:gd name="csX10" fmla="*/ 4985061 w 5529261"/>
              <a:gd name="csY10" fmla="*/ 6477837 h 6857999"/>
              <a:gd name="csX11" fmla="*/ 4947266 w 5529261"/>
              <a:gd name="csY11" fmla="*/ 6584351 h 6857999"/>
              <a:gd name="csX12" fmla="*/ 5018974 w 5529261"/>
              <a:gd name="csY12" fmla="*/ 6570663 h 6857999"/>
              <a:gd name="csX13" fmla="*/ 5057963 w 5529261"/>
              <a:gd name="csY13" fmla="*/ 6584351 h 6857999"/>
              <a:gd name="csX14" fmla="*/ 4985061 w 5529261"/>
              <a:gd name="csY14" fmla="*/ 6477837 h 6857999"/>
              <a:gd name="csX15" fmla="*/ 4876752 w 5529261"/>
              <a:gd name="csY15" fmla="*/ 6477541 h 6857999"/>
              <a:gd name="csX16" fmla="*/ 4876752 w 5529261"/>
              <a:gd name="csY16" fmla="*/ 6584202 h 6857999"/>
              <a:gd name="csX17" fmla="*/ 4911411 w 5529261"/>
              <a:gd name="csY17" fmla="*/ 6584202 h 6857999"/>
              <a:gd name="csX18" fmla="*/ 4911411 w 5529261"/>
              <a:gd name="csY18" fmla="*/ 6547607 h 6857999"/>
              <a:gd name="csX19" fmla="*/ 4949357 w 5529261"/>
              <a:gd name="csY19" fmla="*/ 6547607 h 6857999"/>
              <a:gd name="csX20" fmla="*/ 4949357 w 5529261"/>
              <a:gd name="csY20" fmla="*/ 6521125 h 6857999"/>
              <a:gd name="csX21" fmla="*/ 4911411 w 5529261"/>
              <a:gd name="csY21" fmla="*/ 6521125 h 6857999"/>
              <a:gd name="csX22" fmla="*/ 4911411 w 5529261"/>
              <a:gd name="csY22" fmla="*/ 6504913 h 6857999"/>
              <a:gd name="csX23" fmla="*/ 4958919 w 5529261"/>
              <a:gd name="csY23" fmla="*/ 6504913 h 6857999"/>
              <a:gd name="csX24" fmla="*/ 4876752 w 5529261"/>
              <a:gd name="csY24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12549 w 5529261"/>
              <a:gd name="csY8" fmla="*/ 6548200 h 6857999"/>
              <a:gd name="csX9" fmla="*/ 680242 w 5529261"/>
              <a:gd name="csY9" fmla="*/ 0 h 6857999"/>
              <a:gd name="csX10" fmla="*/ 4985061 w 5529261"/>
              <a:gd name="csY10" fmla="*/ 6477837 h 6857999"/>
              <a:gd name="csX11" fmla="*/ 4947266 w 5529261"/>
              <a:gd name="csY11" fmla="*/ 6584351 h 6857999"/>
              <a:gd name="csX12" fmla="*/ 5018974 w 5529261"/>
              <a:gd name="csY12" fmla="*/ 6570663 h 6857999"/>
              <a:gd name="csX13" fmla="*/ 4985061 w 5529261"/>
              <a:gd name="csY13" fmla="*/ 6477837 h 6857999"/>
              <a:gd name="csX14" fmla="*/ 4876752 w 5529261"/>
              <a:gd name="csY14" fmla="*/ 6477541 h 6857999"/>
              <a:gd name="csX15" fmla="*/ 4876752 w 5529261"/>
              <a:gd name="csY15" fmla="*/ 6584202 h 6857999"/>
              <a:gd name="csX16" fmla="*/ 4911411 w 5529261"/>
              <a:gd name="csY16" fmla="*/ 6584202 h 6857999"/>
              <a:gd name="csX17" fmla="*/ 4911411 w 5529261"/>
              <a:gd name="csY17" fmla="*/ 6547607 h 6857999"/>
              <a:gd name="csX18" fmla="*/ 4949357 w 5529261"/>
              <a:gd name="csY18" fmla="*/ 6547607 h 6857999"/>
              <a:gd name="csX19" fmla="*/ 4949357 w 5529261"/>
              <a:gd name="csY19" fmla="*/ 6521125 h 6857999"/>
              <a:gd name="csX20" fmla="*/ 4911411 w 5529261"/>
              <a:gd name="csY20" fmla="*/ 6521125 h 6857999"/>
              <a:gd name="csX21" fmla="*/ 4911411 w 5529261"/>
              <a:gd name="csY21" fmla="*/ 6504913 h 6857999"/>
              <a:gd name="csX22" fmla="*/ 4958919 w 5529261"/>
              <a:gd name="csY22" fmla="*/ 6504913 h 6857999"/>
              <a:gd name="csX23" fmla="*/ 4876752 w 5529261"/>
              <a:gd name="csY23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5012549 w 5529261"/>
              <a:gd name="csY8" fmla="*/ 6548200 h 6857999"/>
              <a:gd name="csX9" fmla="*/ 680242 w 5529261"/>
              <a:gd name="csY9" fmla="*/ 0 h 6857999"/>
              <a:gd name="csX10" fmla="*/ 4985061 w 5529261"/>
              <a:gd name="csY10" fmla="*/ 6477837 h 6857999"/>
              <a:gd name="csX11" fmla="*/ 4947266 w 5529261"/>
              <a:gd name="csY11" fmla="*/ 6584351 h 6857999"/>
              <a:gd name="csX12" fmla="*/ 4985061 w 5529261"/>
              <a:gd name="csY12" fmla="*/ 6477837 h 6857999"/>
              <a:gd name="csX13" fmla="*/ 4876752 w 5529261"/>
              <a:gd name="csY13" fmla="*/ 6477541 h 6857999"/>
              <a:gd name="csX14" fmla="*/ 4876752 w 5529261"/>
              <a:gd name="csY14" fmla="*/ 6584202 h 6857999"/>
              <a:gd name="csX15" fmla="*/ 4911411 w 5529261"/>
              <a:gd name="csY15" fmla="*/ 6584202 h 6857999"/>
              <a:gd name="csX16" fmla="*/ 4911411 w 5529261"/>
              <a:gd name="csY16" fmla="*/ 6547607 h 6857999"/>
              <a:gd name="csX17" fmla="*/ 4949357 w 5529261"/>
              <a:gd name="csY17" fmla="*/ 6547607 h 6857999"/>
              <a:gd name="csX18" fmla="*/ 4949357 w 5529261"/>
              <a:gd name="csY18" fmla="*/ 6521125 h 6857999"/>
              <a:gd name="csX19" fmla="*/ 4911411 w 5529261"/>
              <a:gd name="csY19" fmla="*/ 6521125 h 6857999"/>
              <a:gd name="csX20" fmla="*/ 4911411 w 5529261"/>
              <a:gd name="csY20" fmla="*/ 6504913 h 6857999"/>
              <a:gd name="csX21" fmla="*/ 4958919 w 5529261"/>
              <a:gd name="csY21" fmla="*/ 6504913 h 6857999"/>
              <a:gd name="csX22" fmla="*/ 4876752 w 5529261"/>
              <a:gd name="csY22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985061 w 5529261"/>
              <a:gd name="csY9" fmla="*/ 6477837 h 6857999"/>
              <a:gd name="csX10" fmla="*/ 4947266 w 5529261"/>
              <a:gd name="csY10" fmla="*/ 6584351 h 6857999"/>
              <a:gd name="csX11" fmla="*/ 4985061 w 5529261"/>
              <a:gd name="csY11" fmla="*/ 6477837 h 6857999"/>
              <a:gd name="csX12" fmla="*/ 4876752 w 5529261"/>
              <a:gd name="csY12" fmla="*/ 6477541 h 6857999"/>
              <a:gd name="csX13" fmla="*/ 4876752 w 5529261"/>
              <a:gd name="csY13" fmla="*/ 6584202 h 6857999"/>
              <a:gd name="csX14" fmla="*/ 4911411 w 5529261"/>
              <a:gd name="csY14" fmla="*/ 6584202 h 6857999"/>
              <a:gd name="csX15" fmla="*/ 4911411 w 5529261"/>
              <a:gd name="csY15" fmla="*/ 6547607 h 6857999"/>
              <a:gd name="csX16" fmla="*/ 4949357 w 5529261"/>
              <a:gd name="csY16" fmla="*/ 6547607 h 6857999"/>
              <a:gd name="csX17" fmla="*/ 4949357 w 5529261"/>
              <a:gd name="csY17" fmla="*/ 6521125 h 6857999"/>
              <a:gd name="csX18" fmla="*/ 4911411 w 5529261"/>
              <a:gd name="csY18" fmla="*/ 6521125 h 6857999"/>
              <a:gd name="csX19" fmla="*/ 4911411 w 5529261"/>
              <a:gd name="csY19" fmla="*/ 6504913 h 6857999"/>
              <a:gd name="csX20" fmla="*/ 4958919 w 5529261"/>
              <a:gd name="csY20" fmla="*/ 6504913 h 6857999"/>
              <a:gd name="csX21" fmla="*/ 4876752 w 5529261"/>
              <a:gd name="csY21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84202 h 6857999"/>
              <a:gd name="csX12" fmla="*/ 4911411 w 5529261"/>
              <a:gd name="csY12" fmla="*/ 6547607 h 6857999"/>
              <a:gd name="csX13" fmla="*/ 4949357 w 5529261"/>
              <a:gd name="csY13" fmla="*/ 6547607 h 6857999"/>
              <a:gd name="csX14" fmla="*/ 4949357 w 5529261"/>
              <a:gd name="csY14" fmla="*/ 6521125 h 6857999"/>
              <a:gd name="csX15" fmla="*/ 4911411 w 5529261"/>
              <a:gd name="csY15" fmla="*/ 6521125 h 6857999"/>
              <a:gd name="csX16" fmla="*/ 4911411 w 5529261"/>
              <a:gd name="csY16" fmla="*/ 6504913 h 6857999"/>
              <a:gd name="csX17" fmla="*/ 4958919 w 5529261"/>
              <a:gd name="csY17" fmla="*/ 6504913 h 6857999"/>
              <a:gd name="csX18" fmla="*/ 4876752 w 5529261"/>
              <a:gd name="csY18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84202 h 6857999"/>
              <a:gd name="csX12" fmla="*/ 4911411 w 5529261"/>
              <a:gd name="csY12" fmla="*/ 6547607 h 6857999"/>
              <a:gd name="csX13" fmla="*/ 4949357 w 5529261"/>
              <a:gd name="csY13" fmla="*/ 6521125 h 6857999"/>
              <a:gd name="csX14" fmla="*/ 4911411 w 5529261"/>
              <a:gd name="csY14" fmla="*/ 6521125 h 6857999"/>
              <a:gd name="csX15" fmla="*/ 4911411 w 5529261"/>
              <a:gd name="csY15" fmla="*/ 6504913 h 6857999"/>
              <a:gd name="csX16" fmla="*/ 4958919 w 5529261"/>
              <a:gd name="csY16" fmla="*/ 6504913 h 6857999"/>
              <a:gd name="csX17" fmla="*/ 4876752 w 5529261"/>
              <a:gd name="csY17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84202 h 6857999"/>
              <a:gd name="csX12" fmla="*/ 4911411 w 5529261"/>
              <a:gd name="csY12" fmla="*/ 6547607 h 6857999"/>
              <a:gd name="csX13" fmla="*/ 4949357 w 5529261"/>
              <a:gd name="csY13" fmla="*/ 6521125 h 6857999"/>
              <a:gd name="csX14" fmla="*/ 4911411 w 5529261"/>
              <a:gd name="csY14" fmla="*/ 6521125 h 6857999"/>
              <a:gd name="csX15" fmla="*/ 4911411 w 5529261"/>
              <a:gd name="csY15" fmla="*/ 6504913 h 6857999"/>
              <a:gd name="csX16" fmla="*/ 4876752 w 5529261"/>
              <a:gd name="csY16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84202 h 6857999"/>
              <a:gd name="csX12" fmla="*/ 4911411 w 5529261"/>
              <a:gd name="csY12" fmla="*/ 6547607 h 6857999"/>
              <a:gd name="csX13" fmla="*/ 4911411 w 5529261"/>
              <a:gd name="csY13" fmla="*/ 6521125 h 6857999"/>
              <a:gd name="csX14" fmla="*/ 4911411 w 5529261"/>
              <a:gd name="csY14" fmla="*/ 6504913 h 6857999"/>
              <a:gd name="csX15" fmla="*/ 4876752 w 5529261"/>
              <a:gd name="csY15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84202 h 6857999"/>
              <a:gd name="csX12" fmla="*/ 4911411 w 5529261"/>
              <a:gd name="csY12" fmla="*/ 6547607 h 6857999"/>
              <a:gd name="csX13" fmla="*/ 4911411 w 5529261"/>
              <a:gd name="csY13" fmla="*/ 6521125 h 6857999"/>
              <a:gd name="csX14" fmla="*/ 4876752 w 5529261"/>
              <a:gd name="csY14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876752 w 5529261"/>
              <a:gd name="csY10" fmla="*/ 6584202 h 6857999"/>
              <a:gd name="csX11" fmla="*/ 4911411 w 5529261"/>
              <a:gd name="csY11" fmla="*/ 6547607 h 6857999"/>
              <a:gd name="csX12" fmla="*/ 4911411 w 5529261"/>
              <a:gd name="csY12" fmla="*/ 6521125 h 6857999"/>
              <a:gd name="csX13" fmla="*/ 4876752 w 5529261"/>
              <a:gd name="csY13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911411 w 5529261"/>
              <a:gd name="csY10" fmla="*/ 6547607 h 6857999"/>
              <a:gd name="csX11" fmla="*/ 4911411 w 5529261"/>
              <a:gd name="csY11" fmla="*/ 6521125 h 6857999"/>
              <a:gd name="csX12" fmla="*/ 4876752 w 5529261"/>
              <a:gd name="csY12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  <a:gd name="csX9" fmla="*/ 4876752 w 5529261"/>
              <a:gd name="csY9" fmla="*/ 6477541 h 6857999"/>
              <a:gd name="csX10" fmla="*/ 4911411 w 5529261"/>
              <a:gd name="csY10" fmla="*/ 6521125 h 6857999"/>
              <a:gd name="csX11" fmla="*/ 4876752 w 5529261"/>
              <a:gd name="csY11" fmla="*/ 6477541 h 6857999"/>
              <a:gd name="csX0" fmla="*/ 680242 w 5529261"/>
              <a:gd name="csY0" fmla="*/ 0 h 6857999"/>
              <a:gd name="csX1" fmla="*/ 5529261 w 5529261"/>
              <a:gd name="csY1" fmla="*/ 0 h 6857999"/>
              <a:gd name="csX2" fmla="*/ 5529261 w 5529261"/>
              <a:gd name="csY2" fmla="*/ 6857999 h 6857999"/>
              <a:gd name="csX3" fmla="*/ 3331976 w 5529261"/>
              <a:gd name="csY3" fmla="*/ 6857999 h 6857999"/>
              <a:gd name="csX4" fmla="*/ 0 w 5529261"/>
              <a:gd name="csY4" fmla="*/ 4323462 h 6857999"/>
              <a:gd name="csX5" fmla="*/ 0 w 5529261"/>
              <a:gd name="csY5" fmla="*/ 1 h 6857999"/>
              <a:gd name="csX6" fmla="*/ 680242 w 5529261"/>
              <a:gd name="csY6" fmla="*/ 1 h 6857999"/>
              <a:gd name="csX7" fmla="*/ 680242 w 5529261"/>
              <a:gd name="csY7" fmla="*/ 0 h 6857999"/>
              <a:gd name="csX8" fmla="*/ 680242 w 5529261"/>
              <a:gd name="csY8" fmla="*/ 0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529261" h="6857999">
                <a:moveTo>
                  <a:pt x="680242" y="0"/>
                </a:moveTo>
                <a:lnTo>
                  <a:pt x="5529261" y="0"/>
                </a:lnTo>
                <a:lnTo>
                  <a:pt x="5529261" y="6857999"/>
                </a:lnTo>
                <a:lnTo>
                  <a:pt x="3331976" y="6857999"/>
                </a:lnTo>
                <a:lnTo>
                  <a:pt x="0" y="4323462"/>
                </a:lnTo>
                <a:lnTo>
                  <a:pt x="0" y="1"/>
                </a:lnTo>
                <a:lnTo>
                  <a:pt x="680242" y="1"/>
                </a:lnTo>
                <a:lnTo>
                  <a:pt x="680242" y="0"/>
                </a:lnTo>
                <a:lnTo>
                  <a:pt x="68024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CCAC5C6-FF66-B8FA-8923-2DA7624A9954}"/>
              </a:ext>
            </a:extLst>
          </p:cNvPr>
          <p:cNvSpPr/>
          <p:nvPr userDrawn="1"/>
        </p:nvSpPr>
        <p:spPr>
          <a:xfrm>
            <a:off x="-1" y="-1"/>
            <a:ext cx="5140570" cy="1803259"/>
          </a:xfrm>
          <a:custGeom>
            <a:avLst/>
            <a:gdLst>
              <a:gd name="connsiteX0" fmla="*/ 4281649 w 5140570"/>
              <a:gd name="connsiteY0" fmla="*/ 0 h 1803259"/>
              <a:gd name="connsiteX1" fmla="*/ 5125014 w 5140570"/>
              <a:gd name="connsiteY1" fmla="*/ 0 h 1803259"/>
              <a:gd name="connsiteX2" fmla="*/ 5134423 w 5140570"/>
              <a:gd name="connsiteY2" fmla="*/ 42793 h 1803259"/>
              <a:gd name="connsiteX3" fmla="*/ 5140570 w 5140570"/>
              <a:gd name="connsiteY3" fmla="*/ 150487 h 1803259"/>
              <a:gd name="connsiteX4" fmla="*/ 5128284 w 5140570"/>
              <a:gd name="connsiteY4" fmla="*/ 396660 h 1803259"/>
              <a:gd name="connsiteX5" fmla="*/ 5087832 w 5140570"/>
              <a:gd name="connsiteY5" fmla="*/ 611141 h 1803259"/>
              <a:gd name="connsiteX6" fmla="*/ 5013986 w 5140570"/>
              <a:gd name="connsiteY6" fmla="*/ 808073 h 1803259"/>
              <a:gd name="connsiteX7" fmla="*/ 4897957 w 5140570"/>
              <a:gd name="connsiteY7" fmla="*/ 1001478 h 1803259"/>
              <a:gd name="connsiteX8" fmla="*/ 4447825 w 5140570"/>
              <a:gd name="connsiteY8" fmla="*/ 1673147 h 1803259"/>
              <a:gd name="connsiteX9" fmla="*/ 4396851 w 5140570"/>
              <a:gd name="connsiteY9" fmla="*/ 1732942 h 1803259"/>
              <a:gd name="connsiteX10" fmla="*/ 4330031 w 5140570"/>
              <a:gd name="connsiteY10" fmla="*/ 1773362 h 1803259"/>
              <a:gd name="connsiteX11" fmla="*/ 4233313 w 5140570"/>
              <a:gd name="connsiteY11" fmla="*/ 1796234 h 1803259"/>
              <a:gd name="connsiteX12" fmla="*/ 4096175 w 5140570"/>
              <a:gd name="connsiteY12" fmla="*/ 1803259 h 1803259"/>
              <a:gd name="connsiteX13" fmla="*/ 3948483 w 5140570"/>
              <a:gd name="connsiteY13" fmla="*/ 1796234 h 1803259"/>
              <a:gd name="connsiteX14" fmla="*/ 3865848 w 5140570"/>
              <a:gd name="connsiteY14" fmla="*/ 1769865 h 1803259"/>
              <a:gd name="connsiteX15" fmla="*/ 3837715 w 5140570"/>
              <a:gd name="connsiteY15" fmla="*/ 1722388 h 1803259"/>
              <a:gd name="connsiteX16" fmla="*/ 3850001 w 5140570"/>
              <a:gd name="connsiteY16" fmla="*/ 1652039 h 1803259"/>
              <a:gd name="connsiteX17" fmla="*/ 4264975 w 5140570"/>
              <a:gd name="connsiteY17" fmla="*/ 695540 h 1803259"/>
              <a:gd name="connsiteX18" fmla="*/ 4264975 w 5140570"/>
              <a:gd name="connsiteY18" fmla="*/ 150487 h 1803259"/>
              <a:gd name="connsiteX19" fmla="*/ 4271567 w 5140570"/>
              <a:gd name="connsiteY19" fmla="*/ 42793 h 1803259"/>
              <a:gd name="connsiteX20" fmla="*/ 2902057 w 5140570"/>
              <a:gd name="connsiteY20" fmla="*/ 0 h 1803259"/>
              <a:gd name="connsiteX21" fmla="*/ 3746548 w 5140570"/>
              <a:gd name="connsiteY21" fmla="*/ 0 h 1803259"/>
              <a:gd name="connsiteX22" fmla="*/ 3755957 w 5140570"/>
              <a:gd name="connsiteY22" fmla="*/ 42793 h 1803259"/>
              <a:gd name="connsiteX23" fmla="*/ 3762105 w 5140570"/>
              <a:gd name="connsiteY23" fmla="*/ 150487 h 1803259"/>
              <a:gd name="connsiteX24" fmla="*/ 3749786 w 5140570"/>
              <a:gd name="connsiteY24" fmla="*/ 396660 h 1803259"/>
              <a:gd name="connsiteX25" fmla="*/ 3709367 w 5140570"/>
              <a:gd name="connsiteY25" fmla="*/ 611141 h 1803259"/>
              <a:gd name="connsiteX26" fmla="*/ 3633757 w 5140570"/>
              <a:gd name="connsiteY26" fmla="*/ 808073 h 1803259"/>
              <a:gd name="connsiteX27" fmla="*/ 3519459 w 5140570"/>
              <a:gd name="connsiteY27" fmla="*/ 1001478 h 1803259"/>
              <a:gd name="connsiteX28" fmla="*/ 3065831 w 5140570"/>
              <a:gd name="connsiteY28" fmla="*/ 1673147 h 1803259"/>
              <a:gd name="connsiteX29" fmla="*/ 3016590 w 5140570"/>
              <a:gd name="connsiteY29" fmla="*/ 1732942 h 1803259"/>
              <a:gd name="connsiteX30" fmla="*/ 2948037 w 5140570"/>
              <a:gd name="connsiteY30" fmla="*/ 1773362 h 1803259"/>
              <a:gd name="connsiteX31" fmla="*/ 2853083 w 5140570"/>
              <a:gd name="connsiteY31" fmla="*/ 1796234 h 1803259"/>
              <a:gd name="connsiteX32" fmla="*/ 2717678 w 5140570"/>
              <a:gd name="connsiteY32" fmla="*/ 1803259 h 1803259"/>
              <a:gd name="connsiteX33" fmla="*/ 2568254 w 5140570"/>
              <a:gd name="connsiteY33" fmla="*/ 1796234 h 1803259"/>
              <a:gd name="connsiteX34" fmla="*/ 2483854 w 5140570"/>
              <a:gd name="connsiteY34" fmla="*/ 1769865 h 1803259"/>
              <a:gd name="connsiteX35" fmla="*/ 2455721 w 5140570"/>
              <a:gd name="connsiteY35" fmla="*/ 1722388 h 1803259"/>
              <a:gd name="connsiteX36" fmla="*/ 2471536 w 5140570"/>
              <a:gd name="connsiteY36" fmla="*/ 1652039 h 1803259"/>
              <a:gd name="connsiteX37" fmla="*/ 2886477 w 5140570"/>
              <a:gd name="connsiteY37" fmla="*/ 695540 h 1803259"/>
              <a:gd name="connsiteX38" fmla="*/ 2886477 w 5140570"/>
              <a:gd name="connsiteY38" fmla="*/ 150487 h 1803259"/>
              <a:gd name="connsiteX39" fmla="*/ 2892640 w 5140570"/>
              <a:gd name="connsiteY39" fmla="*/ 42793 h 1803259"/>
              <a:gd name="connsiteX40" fmla="*/ 1724515 w 5140570"/>
              <a:gd name="connsiteY40" fmla="*/ 0 h 1803259"/>
              <a:gd name="connsiteX41" fmla="*/ 2350006 w 5140570"/>
              <a:gd name="connsiteY41" fmla="*/ 0 h 1803259"/>
              <a:gd name="connsiteX42" fmla="*/ 1967500 w 5140570"/>
              <a:gd name="connsiteY42" fmla="*/ 892473 h 1803259"/>
              <a:gd name="connsiteX43" fmla="*/ 1967500 w 5140570"/>
              <a:gd name="connsiteY43" fmla="*/ 1437527 h 1803259"/>
              <a:gd name="connsiteX44" fmla="*/ 1941131 w 5140570"/>
              <a:gd name="connsiteY44" fmla="*/ 1629198 h 1803259"/>
              <a:gd name="connsiteX45" fmla="*/ 1860260 w 5140570"/>
              <a:gd name="connsiteY45" fmla="*/ 1739967 h 1803259"/>
              <a:gd name="connsiteX46" fmla="*/ 1719594 w 5140570"/>
              <a:gd name="connsiteY46" fmla="*/ 1790941 h 1803259"/>
              <a:gd name="connsiteX47" fmla="*/ 1520897 w 5140570"/>
              <a:gd name="connsiteY47" fmla="*/ 1803259 h 1803259"/>
              <a:gd name="connsiteX48" fmla="*/ 1323964 w 5140570"/>
              <a:gd name="connsiteY48" fmla="*/ 1790941 h 1803259"/>
              <a:gd name="connsiteX49" fmla="*/ 1190355 w 5140570"/>
              <a:gd name="connsiteY49" fmla="*/ 1739967 h 1803259"/>
              <a:gd name="connsiteX50" fmla="*/ 1114745 w 5140570"/>
              <a:gd name="connsiteY50" fmla="*/ 1629198 h 1803259"/>
              <a:gd name="connsiteX51" fmla="*/ 1091873 w 5140570"/>
              <a:gd name="connsiteY51" fmla="*/ 1437527 h 1803259"/>
              <a:gd name="connsiteX52" fmla="*/ 1104191 w 5140570"/>
              <a:gd name="connsiteY52" fmla="*/ 1191385 h 1803259"/>
              <a:gd name="connsiteX53" fmla="*/ 1144643 w 5140570"/>
              <a:gd name="connsiteY53" fmla="*/ 976873 h 1803259"/>
              <a:gd name="connsiteX54" fmla="*/ 1220253 w 5140570"/>
              <a:gd name="connsiteY54" fmla="*/ 779940 h 1803259"/>
              <a:gd name="connsiteX55" fmla="*/ 1334518 w 5140570"/>
              <a:gd name="connsiteY55" fmla="*/ 586536 h 1803259"/>
              <a:gd name="connsiteX56" fmla="*/ 345602 w 5140570"/>
              <a:gd name="connsiteY56" fmla="*/ 0 h 1803259"/>
              <a:gd name="connsiteX57" fmla="*/ 971263 w 5140570"/>
              <a:gd name="connsiteY57" fmla="*/ 0 h 1803259"/>
              <a:gd name="connsiteX58" fmla="*/ 585506 w 5140570"/>
              <a:gd name="connsiteY58" fmla="*/ 892473 h 1803259"/>
              <a:gd name="connsiteX59" fmla="*/ 585506 w 5140570"/>
              <a:gd name="connsiteY59" fmla="*/ 1437527 h 1803259"/>
              <a:gd name="connsiteX60" fmla="*/ 559137 w 5140570"/>
              <a:gd name="connsiteY60" fmla="*/ 1629198 h 1803259"/>
              <a:gd name="connsiteX61" fmla="*/ 478235 w 5140570"/>
              <a:gd name="connsiteY61" fmla="*/ 1739967 h 1803259"/>
              <a:gd name="connsiteX62" fmla="*/ 339333 w 5140570"/>
              <a:gd name="connsiteY62" fmla="*/ 1790941 h 1803259"/>
              <a:gd name="connsiteX63" fmla="*/ 138903 w 5140570"/>
              <a:gd name="connsiteY63" fmla="*/ 1803259 h 1803259"/>
              <a:gd name="connsiteX64" fmla="*/ 0 w 5140570"/>
              <a:gd name="connsiteY64" fmla="*/ 1794571 h 1803259"/>
              <a:gd name="connsiteX65" fmla="*/ 0 w 5140570"/>
              <a:gd name="connsiteY65" fmla="*/ 515694 h 180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140570" h="1803259">
                <a:moveTo>
                  <a:pt x="4281649" y="0"/>
                </a:moveTo>
                <a:lnTo>
                  <a:pt x="5125014" y="0"/>
                </a:lnTo>
                <a:lnTo>
                  <a:pt x="5134423" y="42793"/>
                </a:lnTo>
                <a:cubicBezTo>
                  <a:pt x="5138522" y="74735"/>
                  <a:pt x="5140570" y="110634"/>
                  <a:pt x="5140570" y="150487"/>
                </a:cubicBezTo>
                <a:cubicBezTo>
                  <a:pt x="5140570" y="239580"/>
                  <a:pt x="5136475" y="321617"/>
                  <a:pt x="5128284" y="396660"/>
                </a:cubicBezTo>
                <a:cubicBezTo>
                  <a:pt x="5120061" y="471672"/>
                  <a:pt x="5106577" y="543155"/>
                  <a:pt x="5087832" y="611141"/>
                </a:cubicBezTo>
                <a:cubicBezTo>
                  <a:pt x="5069087" y="679127"/>
                  <a:pt x="5044451" y="744781"/>
                  <a:pt x="5013986" y="808073"/>
                </a:cubicBezTo>
                <a:cubicBezTo>
                  <a:pt x="4983522" y="871365"/>
                  <a:pt x="4944835" y="935854"/>
                  <a:pt x="4897957" y="1001478"/>
                </a:cubicBezTo>
                <a:lnTo>
                  <a:pt x="4447825" y="1673147"/>
                </a:lnTo>
                <a:cubicBezTo>
                  <a:pt x="4431411" y="1696586"/>
                  <a:pt x="4414430" y="1716528"/>
                  <a:pt x="4396851" y="1732942"/>
                </a:cubicBezTo>
                <a:cubicBezTo>
                  <a:pt x="4379240" y="1749324"/>
                  <a:pt x="4356998" y="1762808"/>
                  <a:pt x="4330031" y="1773362"/>
                </a:cubicBezTo>
                <a:cubicBezTo>
                  <a:pt x="4303063" y="1783915"/>
                  <a:pt x="4270834" y="1791540"/>
                  <a:pt x="4233313" y="1796234"/>
                </a:cubicBezTo>
                <a:cubicBezTo>
                  <a:pt x="4195823" y="1800928"/>
                  <a:pt x="4150079" y="1803259"/>
                  <a:pt x="4096175" y="1803259"/>
                </a:cubicBezTo>
                <a:cubicBezTo>
                  <a:pt x="4035214" y="1803259"/>
                  <a:pt x="3985973" y="1800928"/>
                  <a:pt x="3948483" y="1796234"/>
                </a:cubicBezTo>
                <a:cubicBezTo>
                  <a:pt x="3910962" y="1791540"/>
                  <a:pt x="3883427" y="1782750"/>
                  <a:pt x="3865848" y="1769865"/>
                </a:cubicBezTo>
                <a:cubicBezTo>
                  <a:pt x="3848269" y="1756948"/>
                  <a:pt x="3838880" y="1741133"/>
                  <a:pt x="3837715" y="1722388"/>
                </a:cubicBezTo>
                <a:cubicBezTo>
                  <a:pt x="3836549" y="1703611"/>
                  <a:pt x="3840645" y="1680172"/>
                  <a:pt x="3850001" y="1652039"/>
                </a:cubicBezTo>
                <a:lnTo>
                  <a:pt x="4264975" y="695540"/>
                </a:lnTo>
                <a:lnTo>
                  <a:pt x="4264975" y="150487"/>
                </a:lnTo>
                <a:cubicBezTo>
                  <a:pt x="4264975" y="110634"/>
                  <a:pt x="4267172" y="74735"/>
                  <a:pt x="4271567" y="42793"/>
                </a:cubicBezTo>
                <a:close/>
                <a:moveTo>
                  <a:pt x="2902057" y="0"/>
                </a:moveTo>
                <a:lnTo>
                  <a:pt x="3746548" y="0"/>
                </a:lnTo>
                <a:lnTo>
                  <a:pt x="3755957" y="42793"/>
                </a:lnTo>
                <a:cubicBezTo>
                  <a:pt x="3760057" y="74735"/>
                  <a:pt x="3762105" y="110634"/>
                  <a:pt x="3762105" y="150487"/>
                </a:cubicBezTo>
                <a:cubicBezTo>
                  <a:pt x="3762105" y="239580"/>
                  <a:pt x="3758009" y="321617"/>
                  <a:pt x="3749786" y="396660"/>
                </a:cubicBezTo>
                <a:cubicBezTo>
                  <a:pt x="3741595" y="471672"/>
                  <a:pt x="3728112" y="543155"/>
                  <a:pt x="3709367" y="611141"/>
                </a:cubicBezTo>
                <a:cubicBezTo>
                  <a:pt x="3690590" y="679127"/>
                  <a:pt x="3665387" y="744781"/>
                  <a:pt x="3633757" y="808073"/>
                </a:cubicBezTo>
                <a:cubicBezTo>
                  <a:pt x="3602095" y="871365"/>
                  <a:pt x="3564006" y="935854"/>
                  <a:pt x="3519459" y="1001478"/>
                </a:cubicBezTo>
                <a:lnTo>
                  <a:pt x="3065831" y="1673147"/>
                </a:lnTo>
                <a:cubicBezTo>
                  <a:pt x="3051748" y="1696586"/>
                  <a:pt x="3035366" y="1716528"/>
                  <a:pt x="3016590" y="1732942"/>
                </a:cubicBezTo>
                <a:cubicBezTo>
                  <a:pt x="2997845" y="1749324"/>
                  <a:pt x="2974973" y="1762808"/>
                  <a:pt x="2948037" y="1773362"/>
                </a:cubicBezTo>
                <a:cubicBezTo>
                  <a:pt x="2921069" y="1783915"/>
                  <a:pt x="2889407" y="1791540"/>
                  <a:pt x="2853083" y="1796234"/>
                </a:cubicBezTo>
                <a:cubicBezTo>
                  <a:pt x="2816727" y="1800928"/>
                  <a:pt x="2771613" y="1803259"/>
                  <a:pt x="2717678" y="1803259"/>
                </a:cubicBezTo>
                <a:cubicBezTo>
                  <a:pt x="2656749" y="1803259"/>
                  <a:pt x="2606909" y="1800928"/>
                  <a:pt x="2568254" y="1796234"/>
                </a:cubicBezTo>
                <a:cubicBezTo>
                  <a:pt x="2529566" y="1791540"/>
                  <a:pt x="2501433" y="1782750"/>
                  <a:pt x="2483854" y="1769865"/>
                </a:cubicBezTo>
                <a:cubicBezTo>
                  <a:pt x="2466275" y="1756948"/>
                  <a:pt x="2456886" y="1741133"/>
                  <a:pt x="2455721" y="1722388"/>
                </a:cubicBezTo>
                <a:cubicBezTo>
                  <a:pt x="2454555" y="1703611"/>
                  <a:pt x="2459816" y="1680172"/>
                  <a:pt x="2471536" y="1652039"/>
                </a:cubicBezTo>
                <a:lnTo>
                  <a:pt x="2886477" y="695540"/>
                </a:lnTo>
                <a:lnTo>
                  <a:pt x="2886477" y="150487"/>
                </a:lnTo>
                <a:cubicBezTo>
                  <a:pt x="2886477" y="110634"/>
                  <a:pt x="2888533" y="74735"/>
                  <a:pt x="2892640" y="42793"/>
                </a:cubicBezTo>
                <a:close/>
                <a:moveTo>
                  <a:pt x="1724515" y="0"/>
                </a:moveTo>
                <a:lnTo>
                  <a:pt x="2350006" y="0"/>
                </a:lnTo>
                <a:lnTo>
                  <a:pt x="1967500" y="892473"/>
                </a:lnTo>
                <a:lnTo>
                  <a:pt x="1967500" y="1437527"/>
                </a:lnTo>
                <a:cubicBezTo>
                  <a:pt x="1967500" y="1517233"/>
                  <a:pt x="1958711" y="1581123"/>
                  <a:pt x="1941131" y="1629198"/>
                </a:cubicBezTo>
                <a:cubicBezTo>
                  <a:pt x="1923552" y="1677242"/>
                  <a:pt x="1896584" y="1714165"/>
                  <a:pt x="1860260" y="1739967"/>
                </a:cubicBezTo>
                <a:cubicBezTo>
                  <a:pt x="1823904" y="1765738"/>
                  <a:pt x="1777026" y="1782750"/>
                  <a:pt x="1719594" y="1790941"/>
                </a:cubicBezTo>
                <a:cubicBezTo>
                  <a:pt x="1662162" y="1799164"/>
                  <a:pt x="1595909" y="1803259"/>
                  <a:pt x="1520897" y="1803259"/>
                </a:cubicBezTo>
                <a:cubicBezTo>
                  <a:pt x="1443523" y="1803259"/>
                  <a:pt x="1377900" y="1799164"/>
                  <a:pt x="1323964" y="1790941"/>
                </a:cubicBezTo>
                <a:cubicBezTo>
                  <a:pt x="1270061" y="1782750"/>
                  <a:pt x="1225514" y="1765738"/>
                  <a:pt x="1190355" y="1739967"/>
                </a:cubicBezTo>
                <a:cubicBezTo>
                  <a:pt x="1155196" y="1714165"/>
                  <a:pt x="1129993" y="1677242"/>
                  <a:pt x="1114745" y="1629198"/>
                </a:cubicBezTo>
                <a:cubicBezTo>
                  <a:pt x="1099497" y="1581123"/>
                  <a:pt x="1091873" y="1517233"/>
                  <a:pt x="1091873" y="1437527"/>
                </a:cubicBezTo>
                <a:cubicBezTo>
                  <a:pt x="1091873" y="1348465"/>
                  <a:pt x="1096000" y="1266396"/>
                  <a:pt x="1104191" y="1191385"/>
                </a:cubicBezTo>
                <a:cubicBezTo>
                  <a:pt x="1112382" y="1116373"/>
                  <a:pt x="1125866" y="1044859"/>
                  <a:pt x="1144643" y="976873"/>
                </a:cubicBezTo>
                <a:cubicBezTo>
                  <a:pt x="1163388" y="908887"/>
                  <a:pt x="1188591" y="843232"/>
                  <a:pt x="1220253" y="779940"/>
                </a:cubicBezTo>
                <a:cubicBezTo>
                  <a:pt x="1251883" y="716648"/>
                  <a:pt x="1289971" y="652191"/>
                  <a:pt x="1334518" y="586536"/>
                </a:cubicBezTo>
                <a:close/>
                <a:moveTo>
                  <a:pt x="345602" y="0"/>
                </a:moveTo>
                <a:lnTo>
                  <a:pt x="971263" y="0"/>
                </a:lnTo>
                <a:lnTo>
                  <a:pt x="585506" y="892473"/>
                </a:lnTo>
                <a:lnTo>
                  <a:pt x="585506" y="1437527"/>
                </a:lnTo>
                <a:cubicBezTo>
                  <a:pt x="585506" y="1517233"/>
                  <a:pt x="576717" y="1581123"/>
                  <a:pt x="559137" y="1629198"/>
                </a:cubicBezTo>
                <a:cubicBezTo>
                  <a:pt x="541558" y="1677242"/>
                  <a:pt x="514590" y="1714165"/>
                  <a:pt x="478235" y="1739967"/>
                </a:cubicBezTo>
                <a:cubicBezTo>
                  <a:pt x="441910" y="1765738"/>
                  <a:pt x="395599" y="1782750"/>
                  <a:pt x="339333" y="1790941"/>
                </a:cubicBezTo>
                <a:cubicBezTo>
                  <a:pt x="283066" y="1799164"/>
                  <a:pt x="216277" y="1803259"/>
                  <a:pt x="138903" y="1803259"/>
                </a:cubicBezTo>
                <a:lnTo>
                  <a:pt x="0" y="1794571"/>
                </a:lnTo>
                <a:lnTo>
                  <a:pt x="0" y="51569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 err="1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77FB79-084F-A529-F987-99BBE390B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030" y="934314"/>
            <a:ext cx="5122335" cy="4134075"/>
          </a:xfrm>
        </p:spPr>
        <p:txBody>
          <a:bodyPr>
            <a:normAutofit/>
          </a:bodyPr>
          <a:lstStyle>
            <a:lvl1pPr algn="l">
              <a:defRPr sz="24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" indent="0" algn="r">
              <a:buNone/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>
              <a:defRPr sz="28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“Quote Lorem ipsum dolor sit amet, consectetuer adipiscing elit. Maecenas porttitor congue massa. Fusce posuere, magna sed pulvinar ultricies, purus lectus malesuada libero, sit amet commodo magna eros quis </a:t>
            </a:r>
            <a:r>
              <a:rPr lang="en-GB" dirty="0" err="1"/>
              <a:t>urna</a:t>
            </a:r>
            <a:r>
              <a:rPr lang="en-GB" dirty="0"/>
              <a:t>.”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7076B7BD-1BCD-0072-09CC-B6215351D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7226" y="5813931"/>
            <a:ext cx="4046876" cy="338554"/>
          </a:xfrm>
        </p:spPr>
        <p:txBody>
          <a:bodyPr wrap="square" lIns="0" rIns="0">
            <a:spAutoFit/>
          </a:bodyPr>
          <a:lstStyle>
            <a:lvl1pPr algn="r"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Function</a:t>
            </a:r>
            <a:endParaRPr lang="nl-NL" dirty="0"/>
          </a:p>
        </p:txBody>
      </p:sp>
      <p:sp>
        <p:nvSpPr>
          <p:cNvPr id="14" name="Title 31">
            <a:extLst>
              <a:ext uri="{FF2B5EF4-FFF2-40B4-BE49-F238E27FC236}">
                <a16:creationId xmlns:a16="http://schemas.microsoft.com/office/drawing/2014/main" id="{F1E5382A-3FEC-4860-CE66-F3C6B20FA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7226" y="5398071"/>
            <a:ext cx="4046876" cy="424732"/>
          </a:xfrm>
        </p:spPr>
        <p:txBody>
          <a:bodyPr wrap="square" lIns="0" rIns="0" anchor="b">
            <a:sp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nl-NL" dirty="0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7B3E957D-CF72-E53B-CE82-1BA1905BEE3D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96399ED-C129-B539-0D5D-4360C8283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437A82A0-1BD7-3745-E4F9-D48417A6B77E}"/>
              </a:ext>
            </a:extLst>
          </p:cNvPr>
          <p:cNvSpPr/>
          <p:nvPr userDrawn="1"/>
        </p:nvSpPr>
        <p:spPr>
          <a:xfrm rot="5400000" flipV="1">
            <a:off x="11068633" y="1085619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/>
          <a:p>
            <a:pPr algn="r"/>
            <a:fld id="{A7290A03-D307-446C-A7E6-13B53CF31C4A}" type="slidenum">
              <a:rPr lang="nl-BE" smtClean="0"/>
              <a:pPr algn="r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1055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50BAEE-3D6B-786B-C066-A7D045D748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590" y="-1"/>
            <a:ext cx="12206589" cy="6858001"/>
          </a:xfrm>
          <a:custGeom>
            <a:avLst/>
            <a:gdLst>
              <a:gd name="connsiteX0" fmla="*/ 11664980 w 12191999"/>
              <a:gd name="connsiteY0" fmla="*/ 6511753 h 6858001"/>
              <a:gd name="connsiteX1" fmla="*/ 11665277 w 12191999"/>
              <a:gd name="connsiteY1" fmla="*/ 6511753 h 6858001"/>
              <a:gd name="connsiteX2" fmla="*/ 11675287 w 12191999"/>
              <a:gd name="connsiteY2" fmla="*/ 6548200 h 6858001"/>
              <a:gd name="connsiteX3" fmla="*/ 11654522 w 12191999"/>
              <a:gd name="connsiteY3" fmla="*/ 6548200 h 6858001"/>
              <a:gd name="connsiteX4" fmla="*/ 11367392 w 12191999"/>
              <a:gd name="connsiteY4" fmla="*/ 6511753 h 6858001"/>
              <a:gd name="connsiteX5" fmla="*/ 11367690 w 12191999"/>
              <a:gd name="connsiteY5" fmla="*/ 6511753 h 6858001"/>
              <a:gd name="connsiteX6" fmla="*/ 11377700 w 12191999"/>
              <a:gd name="connsiteY6" fmla="*/ 6548200 h 6858001"/>
              <a:gd name="connsiteX7" fmla="*/ 11356935 w 12191999"/>
              <a:gd name="connsiteY7" fmla="*/ 6548200 h 6858001"/>
              <a:gd name="connsiteX8" fmla="*/ 11647799 w 12191999"/>
              <a:gd name="connsiteY8" fmla="*/ 6477837 h 6858001"/>
              <a:gd name="connsiteX9" fmla="*/ 11610004 w 12191999"/>
              <a:gd name="connsiteY9" fmla="*/ 6584351 h 6858001"/>
              <a:gd name="connsiteX10" fmla="*/ 11644214 w 12191999"/>
              <a:gd name="connsiteY10" fmla="*/ 6584351 h 6858001"/>
              <a:gd name="connsiteX11" fmla="*/ 11648248 w 12191999"/>
              <a:gd name="connsiteY11" fmla="*/ 6570663 h 6858001"/>
              <a:gd name="connsiteX12" fmla="*/ 11681712 w 12191999"/>
              <a:gd name="connsiteY12" fmla="*/ 6570663 h 6858001"/>
              <a:gd name="connsiteX13" fmla="*/ 11685896 w 12191999"/>
              <a:gd name="connsiteY13" fmla="*/ 6584351 h 6858001"/>
              <a:gd name="connsiteX14" fmla="*/ 11720701 w 12191999"/>
              <a:gd name="connsiteY14" fmla="*/ 6584351 h 6858001"/>
              <a:gd name="connsiteX15" fmla="*/ 11682756 w 12191999"/>
              <a:gd name="connsiteY15" fmla="*/ 6477837 h 6858001"/>
              <a:gd name="connsiteX16" fmla="*/ 11350212 w 12191999"/>
              <a:gd name="connsiteY16" fmla="*/ 6477837 h 6858001"/>
              <a:gd name="connsiteX17" fmla="*/ 11312416 w 12191999"/>
              <a:gd name="connsiteY17" fmla="*/ 6584351 h 6858001"/>
              <a:gd name="connsiteX18" fmla="*/ 11346627 w 12191999"/>
              <a:gd name="connsiteY18" fmla="*/ 6584351 h 6858001"/>
              <a:gd name="connsiteX19" fmla="*/ 11350660 w 12191999"/>
              <a:gd name="connsiteY19" fmla="*/ 6570663 h 6858001"/>
              <a:gd name="connsiteX20" fmla="*/ 11384124 w 12191999"/>
              <a:gd name="connsiteY20" fmla="*/ 6570663 h 6858001"/>
              <a:gd name="connsiteX21" fmla="*/ 11388305 w 12191999"/>
              <a:gd name="connsiteY21" fmla="*/ 6584351 h 6858001"/>
              <a:gd name="connsiteX22" fmla="*/ 11423114 w 12191999"/>
              <a:gd name="connsiteY22" fmla="*/ 6584351 h 6858001"/>
              <a:gd name="connsiteX23" fmla="*/ 11385168 w 12191999"/>
              <a:gd name="connsiteY23" fmla="*/ 6477837 h 6858001"/>
              <a:gd name="connsiteX24" fmla="*/ 11539490 w 12191999"/>
              <a:gd name="connsiteY24" fmla="*/ 6477541 h 6858001"/>
              <a:gd name="connsiteX25" fmla="*/ 11539490 w 12191999"/>
              <a:gd name="connsiteY25" fmla="*/ 6584202 h 6858001"/>
              <a:gd name="connsiteX26" fmla="*/ 11574149 w 12191999"/>
              <a:gd name="connsiteY26" fmla="*/ 6584202 h 6858001"/>
              <a:gd name="connsiteX27" fmla="*/ 11574149 w 12191999"/>
              <a:gd name="connsiteY27" fmla="*/ 6547607 h 6858001"/>
              <a:gd name="connsiteX28" fmla="*/ 11612095 w 12191999"/>
              <a:gd name="connsiteY28" fmla="*/ 6547607 h 6858001"/>
              <a:gd name="connsiteX29" fmla="*/ 11612095 w 12191999"/>
              <a:gd name="connsiteY29" fmla="*/ 6521125 h 6858001"/>
              <a:gd name="connsiteX30" fmla="*/ 11574149 w 12191999"/>
              <a:gd name="connsiteY30" fmla="*/ 6521125 h 6858001"/>
              <a:gd name="connsiteX31" fmla="*/ 11574149 w 12191999"/>
              <a:gd name="connsiteY31" fmla="*/ 6504913 h 6858001"/>
              <a:gd name="connsiteX32" fmla="*/ 11621657 w 12191999"/>
              <a:gd name="connsiteY32" fmla="*/ 6504913 h 6858001"/>
              <a:gd name="connsiteX33" fmla="*/ 11621657 w 12191999"/>
              <a:gd name="connsiteY33" fmla="*/ 6477541 h 6858001"/>
              <a:gd name="connsiteX34" fmla="*/ 11474805 w 12191999"/>
              <a:gd name="connsiteY34" fmla="*/ 6474863 h 6858001"/>
              <a:gd name="connsiteX35" fmla="*/ 11419081 w 12191999"/>
              <a:gd name="connsiteY35" fmla="*/ 6531836 h 6858001"/>
              <a:gd name="connsiteX36" fmla="*/ 11471816 w 12191999"/>
              <a:gd name="connsiteY36" fmla="*/ 6587325 h 6858001"/>
              <a:gd name="connsiteX37" fmla="*/ 11501096 w 12191999"/>
              <a:gd name="connsiteY37" fmla="*/ 6575723 h 6858001"/>
              <a:gd name="connsiteX38" fmla="*/ 11503039 w 12191999"/>
              <a:gd name="connsiteY38" fmla="*/ 6584351 h 6858001"/>
              <a:gd name="connsiteX39" fmla="*/ 11525597 w 12191999"/>
              <a:gd name="connsiteY39" fmla="*/ 6584351 h 6858001"/>
              <a:gd name="connsiteX40" fmla="*/ 11525597 w 12191999"/>
              <a:gd name="connsiteY40" fmla="*/ 6524995 h 6858001"/>
              <a:gd name="connsiteX41" fmla="*/ 11477943 w 12191999"/>
              <a:gd name="connsiteY41" fmla="*/ 6524995 h 6858001"/>
              <a:gd name="connsiteX42" fmla="*/ 11477943 w 12191999"/>
              <a:gd name="connsiteY42" fmla="*/ 6548947 h 6858001"/>
              <a:gd name="connsiteX43" fmla="*/ 11492283 w 12191999"/>
              <a:gd name="connsiteY43" fmla="*/ 6548947 h 6858001"/>
              <a:gd name="connsiteX44" fmla="*/ 11474655 w 12191999"/>
              <a:gd name="connsiteY44" fmla="*/ 6560400 h 6858001"/>
              <a:gd name="connsiteX45" fmla="*/ 11454187 w 12191999"/>
              <a:gd name="connsiteY45" fmla="*/ 6532432 h 6858001"/>
              <a:gd name="connsiteX46" fmla="*/ 11474357 w 12191999"/>
              <a:gd name="connsiteY46" fmla="*/ 6502681 h 6858001"/>
              <a:gd name="connsiteX47" fmla="*/ 11491236 w 12191999"/>
              <a:gd name="connsiteY47" fmla="*/ 6514878 h 6858001"/>
              <a:gd name="connsiteX48" fmla="*/ 11524102 w 12191999"/>
              <a:gd name="connsiteY48" fmla="*/ 6514878 h 6858001"/>
              <a:gd name="connsiteX49" fmla="*/ 11509313 w 12191999"/>
              <a:gd name="connsiteY49" fmla="*/ 6486317 h 6858001"/>
              <a:gd name="connsiteX50" fmla="*/ 11474805 w 12191999"/>
              <a:gd name="connsiteY50" fmla="*/ 6474863 h 6858001"/>
              <a:gd name="connsiteX51" fmla="*/ 11854110 w 12191999"/>
              <a:gd name="connsiteY51" fmla="*/ 6457792 h 6858001"/>
              <a:gd name="connsiteX52" fmla="*/ 11754169 w 12191999"/>
              <a:gd name="connsiteY52" fmla="*/ 6529793 h 6858001"/>
              <a:gd name="connsiteX53" fmla="*/ 11854110 w 12191999"/>
              <a:gd name="connsiteY53" fmla="*/ 6601792 h 6858001"/>
              <a:gd name="connsiteX54" fmla="*/ 11954052 w 12191999"/>
              <a:gd name="connsiteY54" fmla="*/ 6529793 h 6858001"/>
              <a:gd name="connsiteX55" fmla="*/ 3479270 w 12191999"/>
              <a:gd name="connsiteY55" fmla="*/ 0 h 6858001"/>
              <a:gd name="connsiteX56" fmla="*/ 7342980 w 12191999"/>
              <a:gd name="connsiteY56" fmla="*/ 0 h 6858001"/>
              <a:gd name="connsiteX57" fmla="*/ 12191999 w 12191999"/>
              <a:gd name="connsiteY57" fmla="*/ 0 h 6858001"/>
              <a:gd name="connsiteX58" fmla="*/ 12191999 w 12191999"/>
              <a:gd name="connsiteY58" fmla="*/ 6857999 h 6858001"/>
              <a:gd name="connsiteX59" fmla="*/ 10109199 w 12191999"/>
              <a:gd name="connsiteY59" fmla="*/ 6857999 h 6858001"/>
              <a:gd name="connsiteX60" fmla="*/ 10109199 w 12191999"/>
              <a:gd name="connsiteY60" fmla="*/ 6858001 h 6858001"/>
              <a:gd name="connsiteX61" fmla="*/ 3479270 w 12191999"/>
              <a:gd name="connsiteY61" fmla="*/ 6858001 h 6858001"/>
              <a:gd name="connsiteX62" fmla="*/ 3479270 w 12191999"/>
              <a:gd name="connsiteY62" fmla="*/ 6858000 h 6858001"/>
              <a:gd name="connsiteX63" fmla="*/ 2352675 w 12191999"/>
              <a:gd name="connsiteY63" fmla="*/ 6858000 h 6858001"/>
              <a:gd name="connsiteX64" fmla="*/ 624211 w 12191999"/>
              <a:gd name="connsiteY64" fmla="*/ 5543209 h 6858001"/>
              <a:gd name="connsiteX65" fmla="*/ 885119 w 12191999"/>
              <a:gd name="connsiteY65" fmla="*/ 5342674 h 6858001"/>
              <a:gd name="connsiteX66" fmla="*/ 0 w 12191999"/>
              <a:gd name="connsiteY66" fmla="*/ 4662369 h 6858001"/>
              <a:gd name="connsiteX67" fmla="*/ 0 w 12191999"/>
              <a:gd name="connsiteY67" fmla="*/ 1168401 h 6858001"/>
              <a:gd name="connsiteX68" fmla="*/ 0 w 12191999"/>
              <a:gd name="connsiteY68" fmla="*/ 8041 h 6858001"/>
              <a:gd name="connsiteX69" fmla="*/ 0 w 12191999"/>
              <a:gd name="connsiteY69" fmla="*/ 1 h 6858001"/>
              <a:gd name="connsiteX70" fmla="*/ 3479270 w 12191999"/>
              <a:gd name="connsiteY70" fmla="*/ 1 h 6858001"/>
              <a:gd name="csX0" fmla="*/ 11674707 w 12201726"/>
              <a:gd name="csY0" fmla="*/ 6511753 h 6858001"/>
              <a:gd name="csX1" fmla="*/ 11675004 w 12201726"/>
              <a:gd name="csY1" fmla="*/ 6511753 h 6858001"/>
              <a:gd name="csX2" fmla="*/ 11685014 w 12201726"/>
              <a:gd name="csY2" fmla="*/ 6548200 h 6858001"/>
              <a:gd name="csX3" fmla="*/ 11664249 w 12201726"/>
              <a:gd name="csY3" fmla="*/ 6548200 h 6858001"/>
              <a:gd name="csX4" fmla="*/ 11674707 w 12201726"/>
              <a:gd name="csY4" fmla="*/ 6511753 h 6858001"/>
              <a:gd name="csX5" fmla="*/ 11377119 w 12201726"/>
              <a:gd name="csY5" fmla="*/ 6511753 h 6858001"/>
              <a:gd name="csX6" fmla="*/ 11377417 w 12201726"/>
              <a:gd name="csY6" fmla="*/ 6511753 h 6858001"/>
              <a:gd name="csX7" fmla="*/ 11387427 w 12201726"/>
              <a:gd name="csY7" fmla="*/ 6548200 h 6858001"/>
              <a:gd name="csX8" fmla="*/ 11366662 w 12201726"/>
              <a:gd name="csY8" fmla="*/ 6548200 h 6858001"/>
              <a:gd name="csX9" fmla="*/ 11377119 w 12201726"/>
              <a:gd name="csY9" fmla="*/ 6511753 h 6858001"/>
              <a:gd name="csX10" fmla="*/ 11657526 w 12201726"/>
              <a:gd name="csY10" fmla="*/ 6477837 h 6858001"/>
              <a:gd name="csX11" fmla="*/ 11619731 w 12201726"/>
              <a:gd name="csY11" fmla="*/ 6584351 h 6858001"/>
              <a:gd name="csX12" fmla="*/ 11653941 w 12201726"/>
              <a:gd name="csY12" fmla="*/ 6584351 h 6858001"/>
              <a:gd name="csX13" fmla="*/ 11657975 w 12201726"/>
              <a:gd name="csY13" fmla="*/ 6570663 h 6858001"/>
              <a:gd name="csX14" fmla="*/ 11691439 w 12201726"/>
              <a:gd name="csY14" fmla="*/ 6570663 h 6858001"/>
              <a:gd name="csX15" fmla="*/ 11695623 w 12201726"/>
              <a:gd name="csY15" fmla="*/ 6584351 h 6858001"/>
              <a:gd name="csX16" fmla="*/ 11730428 w 12201726"/>
              <a:gd name="csY16" fmla="*/ 6584351 h 6858001"/>
              <a:gd name="csX17" fmla="*/ 11692483 w 12201726"/>
              <a:gd name="csY17" fmla="*/ 6477837 h 6858001"/>
              <a:gd name="csX18" fmla="*/ 11657526 w 12201726"/>
              <a:gd name="csY18" fmla="*/ 6477837 h 6858001"/>
              <a:gd name="csX19" fmla="*/ 11359939 w 12201726"/>
              <a:gd name="csY19" fmla="*/ 6477837 h 6858001"/>
              <a:gd name="csX20" fmla="*/ 11322143 w 12201726"/>
              <a:gd name="csY20" fmla="*/ 6584351 h 6858001"/>
              <a:gd name="csX21" fmla="*/ 11356354 w 12201726"/>
              <a:gd name="csY21" fmla="*/ 6584351 h 6858001"/>
              <a:gd name="csX22" fmla="*/ 11360387 w 12201726"/>
              <a:gd name="csY22" fmla="*/ 6570663 h 6858001"/>
              <a:gd name="csX23" fmla="*/ 11393851 w 12201726"/>
              <a:gd name="csY23" fmla="*/ 6570663 h 6858001"/>
              <a:gd name="csX24" fmla="*/ 11398032 w 12201726"/>
              <a:gd name="csY24" fmla="*/ 6584351 h 6858001"/>
              <a:gd name="csX25" fmla="*/ 11432841 w 12201726"/>
              <a:gd name="csY25" fmla="*/ 6584351 h 6858001"/>
              <a:gd name="csX26" fmla="*/ 11394895 w 12201726"/>
              <a:gd name="csY26" fmla="*/ 6477837 h 6858001"/>
              <a:gd name="csX27" fmla="*/ 11359939 w 12201726"/>
              <a:gd name="csY27" fmla="*/ 6477837 h 6858001"/>
              <a:gd name="csX28" fmla="*/ 11549217 w 12201726"/>
              <a:gd name="csY28" fmla="*/ 6477541 h 6858001"/>
              <a:gd name="csX29" fmla="*/ 11549217 w 12201726"/>
              <a:gd name="csY29" fmla="*/ 6584202 h 6858001"/>
              <a:gd name="csX30" fmla="*/ 11583876 w 12201726"/>
              <a:gd name="csY30" fmla="*/ 6584202 h 6858001"/>
              <a:gd name="csX31" fmla="*/ 11583876 w 12201726"/>
              <a:gd name="csY31" fmla="*/ 6547607 h 6858001"/>
              <a:gd name="csX32" fmla="*/ 11621822 w 12201726"/>
              <a:gd name="csY32" fmla="*/ 6547607 h 6858001"/>
              <a:gd name="csX33" fmla="*/ 11621822 w 12201726"/>
              <a:gd name="csY33" fmla="*/ 6521125 h 6858001"/>
              <a:gd name="csX34" fmla="*/ 11583876 w 12201726"/>
              <a:gd name="csY34" fmla="*/ 6521125 h 6858001"/>
              <a:gd name="csX35" fmla="*/ 11583876 w 12201726"/>
              <a:gd name="csY35" fmla="*/ 6504913 h 6858001"/>
              <a:gd name="csX36" fmla="*/ 11631384 w 12201726"/>
              <a:gd name="csY36" fmla="*/ 6504913 h 6858001"/>
              <a:gd name="csX37" fmla="*/ 11631384 w 12201726"/>
              <a:gd name="csY37" fmla="*/ 6477541 h 6858001"/>
              <a:gd name="csX38" fmla="*/ 11549217 w 12201726"/>
              <a:gd name="csY38" fmla="*/ 6477541 h 6858001"/>
              <a:gd name="csX39" fmla="*/ 11484532 w 12201726"/>
              <a:gd name="csY39" fmla="*/ 6474863 h 6858001"/>
              <a:gd name="csX40" fmla="*/ 11428808 w 12201726"/>
              <a:gd name="csY40" fmla="*/ 6531836 h 6858001"/>
              <a:gd name="csX41" fmla="*/ 11481543 w 12201726"/>
              <a:gd name="csY41" fmla="*/ 6587325 h 6858001"/>
              <a:gd name="csX42" fmla="*/ 11510823 w 12201726"/>
              <a:gd name="csY42" fmla="*/ 6575723 h 6858001"/>
              <a:gd name="csX43" fmla="*/ 11512766 w 12201726"/>
              <a:gd name="csY43" fmla="*/ 6584351 h 6858001"/>
              <a:gd name="csX44" fmla="*/ 11535324 w 12201726"/>
              <a:gd name="csY44" fmla="*/ 6584351 h 6858001"/>
              <a:gd name="csX45" fmla="*/ 11535324 w 12201726"/>
              <a:gd name="csY45" fmla="*/ 6524995 h 6858001"/>
              <a:gd name="csX46" fmla="*/ 11487670 w 12201726"/>
              <a:gd name="csY46" fmla="*/ 6524995 h 6858001"/>
              <a:gd name="csX47" fmla="*/ 11487670 w 12201726"/>
              <a:gd name="csY47" fmla="*/ 6548947 h 6858001"/>
              <a:gd name="csX48" fmla="*/ 11502010 w 12201726"/>
              <a:gd name="csY48" fmla="*/ 6548947 h 6858001"/>
              <a:gd name="csX49" fmla="*/ 11484382 w 12201726"/>
              <a:gd name="csY49" fmla="*/ 6560400 h 6858001"/>
              <a:gd name="csX50" fmla="*/ 11463914 w 12201726"/>
              <a:gd name="csY50" fmla="*/ 6532432 h 6858001"/>
              <a:gd name="csX51" fmla="*/ 11484084 w 12201726"/>
              <a:gd name="csY51" fmla="*/ 6502681 h 6858001"/>
              <a:gd name="csX52" fmla="*/ 11500963 w 12201726"/>
              <a:gd name="csY52" fmla="*/ 6514878 h 6858001"/>
              <a:gd name="csX53" fmla="*/ 11533829 w 12201726"/>
              <a:gd name="csY53" fmla="*/ 6514878 h 6858001"/>
              <a:gd name="csX54" fmla="*/ 11519040 w 12201726"/>
              <a:gd name="csY54" fmla="*/ 6486317 h 6858001"/>
              <a:gd name="csX55" fmla="*/ 11484532 w 12201726"/>
              <a:gd name="csY55" fmla="*/ 6474863 h 6858001"/>
              <a:gd name="csX56" fmla="*/ 11863837 w 12201726"/>
              <a:gd name="csY56" fmla="*/ 6457792 h 6858001"/>
              <a:gd name="csX57" fmla="*/ 11763896 w 12201726"/>
              <a:gd name="csY57" fmla="*/ 6529793 h 6858001"/>
              <a:gd name="csX58" fmla="*/ 11863837 w 12201726"/>
              <a:gd name="csY58" fmla="*/ 6601792 h 6858001"/>
              <a:gd name="csX59" fmla="*/ 11963779 w 12201726"/>
              <a:gd name="csY59" fmla="*/ 6529793 h 6858001"/>
              <a:gd name="csX60" fmla="*/ 11863837 w 12201726"/>
              <a:gd name="csY60" fmla="*/ 6457792 h 6858001"/>
              <a:gd name="csX61" fmla="*/ 3488997 w 12201726"/>
              <a:gd name="csY61" fmla="*/ 0 h 6858001"/>
              <a:gd name="csX62" fmla="*/ 7352707 w 12201726"/>
              <a:gd name="csY62" fmla="*/ 0 h 6858001"/>
              <a:gd name="csX63" fmla="*/ 12201726 w 12201726"/>
              <a:gd name="csY63" fmla="*/ 0 h 6858001"/>
              <a:gd name="csX64" fmla="*/ 12201726 w 12201726"/>
              <a:gd name="csY64" fmla="*/ 6857999 h 6858001"/>
              <a:gd name="csX65" fmla="*/ 10118926 w 12201726"/>
              <a:gd name="csY65" fmla="*/ 6857999 h 6858001"/>
              <a:gd name="csX66" fmla="*/ 10118926 w 12201726"/>
              <a:gd name="csY66" fmla="*/ 6858001 h 6858001"/>
              <a:gd name="csX67" fmla="*/ 3488997 w 12201726"/>
              <a:gd name="csY67" fmla="*/ 6858001 h 6858001"/>
              <a:gd name="csX68" fmla="*/ 3488997 w 12201726"/>
              <a:gd name="csY68" fmla="*/ 6858000 h 6858001"/>
              <a:gd name="csX69" fmla="*/ 2362402 w 12201726"/>
              <a:gd name="csY69" fmla="*/ 6858000 h 6858001"/>
              <a:gd name="csX70" fmla="*/ 633938 w 12201726"/>
              <a:gd name="csY70" fmla="*/ 5543209 h 6858001"/>
              <a:gd name="csX71" fmla="*/ 894846 w 12201726"/>
              <a:gd name="csY71" fmla="*/ 5342674 h 6858001"/>
              <a:gd name="csX72" fmla="*/ 0 w 12201726"/>
              <a:gd name="csY72" fmla="*/ 6836501 h 6858001"/>
              <a:gd name="csX73" fmla="*/ 9727 w 12201726"/>
              <a:gd name="csY73" fmla="*/ 1168401 h 6858001"/>
              <a:gd name="csX74" fmla="*/ 9727 w 12201726"/>
              <a:gd name="csY74" fmla="*/ 8041 h 6858001"/>
              <a:gd name="csX75" fmla="*/ 9727 w 12201726"/>
              <a:gd name="csY75" fmla="*/ 1 h 6858001"/>
              <a:gd name="csX76" fmla="*/ 3488997 w 12201726"/>
              <a:gd name="csY76" fmla="*/ 1 h 6858001"/>
              <a:gd name="csX77" fmla="*/ 3488997 w 12201726"/>
              <a:gd name="csY77" fmla="*/ 0 h 6858001"/>
              <a:gd name="csX0" fmla="*/ 11674707 w 12201726"/>
              <a:gd name="csY0" fmla="*/ 6511753 h 6858001"/>
              <a:gd name="csX1" fmla="*/ 11675004 w 12201726"/>
              <a:gd name="csY1" fmla="*/ 6511753 h 6858001"/>
              <a:gd name="csX2" fmla="*/ 11685014 w 12201726"/>
              <a:gd name="csY2" fmla="*/ 6548200 h 6858001"/>
              <a:gd name="csX3" fmla="*/ 11664249 w 12201726"/>
              <a:gd name="csY3" fmla="*/ 6548200 h 6858001"/>
              <a:gd name="csX4" fmla="*/ 11674707 w 12201726"/>
              <a:gd name="csY4" fmla="*/ 6511753 h 6858001"/>
              <a:gd name="csX5" fmla="*/ 11377119 w 12201726"/>
              <a:gd name="csY5" fmla="*/ 6511753 h 6858001"/>
              <a:gd name="csX6" fmla="*/ 11377417 w 12201726"/>
              <a:gd name="csY6" fmla="*/ 6511753 h 6858001"/>
              <a:gd name="csX7" fmla="*/ 11387427 w 12201726"/>
              <a:gd name="csY7" fmla="*/ 6548200 h 6858001"/>
              <a:gd name="csX8" fmla="*/ 11366662 w 12201726"/>
              <a:gd name="csY8" fmla="*/ 6548200 h 6858001"/>
              <a:gd name="csX9" fmla="*/ 11377119 w 12201726"/>
              <a:gd name="csY9" fmla="*/ 6511753 h 6858001"/>
              <a:gd name="csX10" fmla="*/ 11657526 w 12201726"/>
              <a:gd name="csY10" fmla="*/ 6477837 h 6858001"/>
              <a:gd name="csX11" fmla="*/ 11619731 w 12201726"/>
              <a:gd name="csY11" fmla="*/ 6584351 h 6858001"/>
              <a:gd name="csX12" fmla="*/ 11653941 w 12201726"/>
              <a:gd name="csY12" fmla="*/ 6584351 h 6858001"/>
              <a:gd name="csX13" fmla="*/ 11657975 w 12201726"/>
              <a:gd name="csY13" fmla="*/ 6570663 h 6858001"/>
              <a:gd name="csX14" fmla="*/ 11691439 w 12201726"/>
              <a:gd name="csY14" fmla="*/ 6570663 h 6858001"/>
              <a:gd name="csX15" fmla="*/ 11695623 w 12201726"/>
              <a:gd name="csY15" fmla="*/ 6584351 h 6858001"/>
              <a:gd name="csX16" fmla="*/ 11730428 w 12201726"/>
              <a:gd name="csY16" fmla="*/ 6584351 h 6858001"/>
              <a:gd name="csX17" fmla="*/ 11692483 w 12201726"/>
              <a:gd name="csY17" fmla="*/ 6477837 h 6858001"/>
              <a:gd name="csX18" fmla="*/ 11657526 w 12201726"/>
              <a:gd name="csY18" fmla="*/ 6477837 h 6858001"/>
              <a:gd name="csX19" fmla="*/ 11359939 w 12201726"/>
              <a:gd name="csY19" fmla="*/ 6477837 h 6858001"/>
              <a:gd name="csX20" fmla="*/ 11322143 w 12201726"/>
              <a:gd name="csY20" fmla="*/ 6584351 h 6858001"/>
              <a:gd name="csX21" fmla="*/ 11356354 w 12201726"/>
              <a:gd name="csY21" fmla="*/ 6584351 h 6858001"/>
              <a:gd name="csX22" fmla="*/ 11360387 w 12201726"/>
              <a:gd name="csY22" fmla="*/ 6570663 h 6858001"/>
              <a:gd name="csX23" fmla="*/ 11393851 w 12201726"/>
              <a:gd name="csY23" fmla="*/ 6570663 h 6858001"/>
              <a:gd name="csX24" fmla="*/ 11398032 w 12201726"/>
              <a:gd name="csY24" fmla="*/ 6584351 h 6858001"/>
              <a:gd name="csX25" fmla="*/ 11432841 w 12201726"/>
              <a:gd name="csY25" fmla="*/ 6584351 h 6858001"/>
              <a:gd name="csX26" fmla="*/ 11394895 w 12201726"/>
              <a:gd name="csY26" fmla="*/ 6477837 h 6858001"/>
              <a:gd name="csX27" fmla="*/ 11359939 w 12201726"/>
              <a:gd name="csY27" fmla="*/ 6477837 h 6858001"/>
              <a:gd name="csX28" fmla="*/ 11549217 w 12201726"/>
              <a:gd name="csY28" fmla="*/ 6477541 h 6858001"/>
              <a:gd name="csX29" fmla="*/ 11549217 w 12201726"/>
              <a:gd name="csY29" fmla="*/ 6584202 h 6858001"/>
              <a:gd name="csX30" fmla="*/ 11583876 w 12201726"/>
              <a:gd name="csY30" fmla="*/ 6584202 h 6858001"/>
              <a:gd name="csX31" fmla="*/ 11583876 w 12201726"/>
              <a:gd name="csY31" fmla="*/ 6547607 h 6858001"/>
              <a:gd name="csX32" fmla="*/ 11621822 w 12201726"/>
              <a:gd name="csY32" fmla="*/ 6547607 h 6858001"/>
              <a:gd name="csX33" fmla="*/ 11621822 w 12201726"/>
              <a:gd name="csY33" fmla="*/ 6521125 h 6858001"/>
              <a:gd name="csX34" fmla="*/ 11583876 w 12201726"/>
              <a:gd name="csY34" fmla="*/ 6521125 h 6858001"/>
              <a:gd name="csX35" fmla="*/ 11583876 w 12201726"/>
              <a:gd name="csY35" fmla="*/ 6504913 h 6858001"/>
              <a:gd name="csX36" fmla="*/ 11631384 w 12201726"/>
              <a:gd name="csY36" fmla="*/ 6504913 h 6858001"/>
              <a:gd name="csX37" fmla="*/ 11631384 w 12201726"/>
              <a:gd name="csY37" fmla="*/ 6477541 h 6858001"/>
              <a:gd name="csX38" fmla="*/ 11549217 w 12201726"/>
              <a:gd name="csY38" fmla="*/ 6477541 h 6858001"/>
              <a:gd name="csX39" fmla="*/ 11484532 w 12201726"/>
              <a:gd name="csY39" fmla="*/ 6474863 h 6858001"/>
              <a:gd name="csX40" fmla="*/ 11428808 w 12201726"/>
              <a:gd name="csY40" fmla="*/ 6531836 h 6858001"/>
              <a:gd name="csX41" fmla="*/ 11481543 w 12201726"/>
              <a:gd name="csY41" fmla="*/ 6587325 h 6858001"/>
              <a:gd name="csX42" fmla="*/ 11510823 w 12201726"/>
              <a:gd name="csY42" fmla="*/ 6575723 h 6858001"/>
              <a:gd name="csX43" fmla="*/ 11512766 w 12201726"/>
              <a:gd name="csY43" fmla="*/ 6584351 h 6858001"/>
              <a:gd name="csX44" fmla="*/ 11535324 w 12201726"/>
              <a:gd name="csY44" fmla="*/ 6584351 h 6858001"/>
              <a:gd name="csX45" fmla="*/ 11535324 w 12201726"/>
              <a:gd name="csY45" fmla="*/ 6524995 h 6858001"/>
              <a:gd name="csX46" fmla="*/ 11487670 w 12201726"/>
              <a:gd name="csY46" fmla="*/ 6524995 h 6858001"/>
              <a:gd name="csX47" fmla="*/ 11487670 w 12201726"/>
              <a:gd name="csY47" fmla="*/ 6548947 h 6858001"/>
              <a:gd name="csX48" fmla="*/ 11502010 w 12201726"/>
              <a:gd name="csY48" fmla="*/ 6548947 h 6858001"/>
              <a:gd name="csX49" fmla="*/ 11484382 w 12201726"/>
              <a:gd name="csY49" fmla="*/ 6560400 h 6858001"/>
              <a:gd name="csX50" fmla="*/ 11463914 w 12201726"/>
              <a:gd name="csY50" fmla="*/ 6532432 h 6858001"/>
              <a:gd name="csX51" fmla="*/ 11484084 w 12201726"/>
              <a:gd name="csY51" fmla="*/ 6502681 h 6858001"/>
              <a:gd name="csX52" fmla="*/ 11500963 w 12201726"/>
              <a:gd name="csY52" fmla="*/ 6514878 h 6858001"/>
              <a:gd name="csX53" fmla="*/ 11533829 w 12201726"/>
              <a:gd name="csY53" fmla="*/ 6514878 h 6858001"/>
              <a:gd name="csX54" fmla="*/ 11519040 w 12201726"/>
              <a:gd name="csY54" fmla="*/ 6486317 h 6858001"/>
              <a:gd name="csX55" fmla="*/ 11484532 w 12201726"/>
              <a:gd name="csY55" fmla="*/ 6474863 h 6858001"/>
              <a:gd name="csX56" fmla="*/ 11863837 w 12201726"/>
              <a:gd name="csY56" fmla="*/ 6457792 h 6858001"/>
              <a:gd name="csX57" fmla="*/ 11763896 w 12201726"/>
              <a:gd name="csY57" fmla="*/ 6529793 h 6858001"/>
              <a:gd name="csX58" fmla="*/ 11863837 w 12201726"/>
              <a:gd name="csY58" fmla="*/ 6601792 h 6858001"/>
              <a:gd name="csX59" fmla="*/ 11963779 w 12201726"/>
              <a:gd name="csY59" fmla="*/ 6529793 h 6858001"/>
              <a:gd name="csX60" fmla="*/ 11863837 w 12201726"/>
              <a:gd name="csY60" fmla="*/ 6457792 h 6858001"/>
              <a:gd name="csX61" fmla="*/ 3488997 w 12201726"/>
              <a:gd name="csY61" fmla="*/ 0 h 6858001"/>
              <a:gd name="csX62" fmla="*/ 7352707 w 12201726"/>
              <a:gd name="csY62" fmla="*/ 0 h 6858001"/>
              <a:gd name="csX63" fmla="*/ 12201726 w 12201726"/>
              <a:gd name="csY63" fmla="*/ 0 h 6858001"/>
              <a:gd name="csX64" fmla="*/ 12201726 w 12201726"/>
              <a:gd name="csY64" fmla="*/ 6857999 h 6858001"/>
              <a:gd name="csX65" fmla="*/ 10118926 w 12201726"/>
              <a:gd name="csY65" fmla="*/ 6857999 h 6858001"/>
              <a:gd name="csX66" fmla="*/ 10118926 w 12201726"/>
              <a:gd name="csY66" fmla="*/ 6858001 h 6858001"/>
              <a:gd name="csX67" fmla="*/ 3488997 w 12201726"/>
              <a:gd name="csY67" fmla="*/ 6858001 h 6858001"/>
              <a:gd name="csX68" fmla="*/ 3488997 w 12201726"/>
              <a:gd name="csY68" fmla="*/ 6858000 h 6858001"/>
              <a:gd name="csX69" fmla="*/ 2362402 w 12201726"/>
              <a:gd name="csY69" fmla="*/ 6858000 h 6858001"/>
              <a:gd name="csX70" fmla="*/ 633938 w 12201726"/>
              <a:gd name="csY70" fmla="*/ 5543209 h 6858001"/>
              <a:gd name="csX71" fmla="*/ 0 w 12201726"/>
              <a:gd name="csY71" fmla="*/ 6836501 h 6858001"/>
              <a:gd name="csX72" fmla="*/ 9727 w 12201726"/>
              <a:gd name="csY72" fmla="*/ 1168401 h 6858001"/>
              <a:gd name="csX73" fmla="*/ 9727 w 12201726"/>
              <a:gd name="csY73" fmla="*/ 8041 h 6858001"/>
              <a:gd name="csX74" fmla="*/ 9727 w 12201726"/>
              <a:gd name="csY74" fmla="*/ 1 h 6858001"/>
              <a:gd name="csX75" fmla="*/ 3488997 w 12201726"/>
              <a:gd name="csY75" fmla="*/ 1 h 6858001"/>
              <a:gd name="csX76" fmla="*/ 3488997 w 12201726"/>
              <a:gd name="csY76" fmla="*/ 0 h 6858001"/>
              <a:gd name="csX0" fmla="*/ 11674707 w 12201726"/>
              <a:gd name="csY0" fmla="*/ 6511753 h 6858001"/>
              <a:gd name="csX1" fmla="*/ 11675004 w 12201726"/>
              <a:gd name="csY1" fmla="*/ 6511753 h 6858001"/>
              <a:gd name="csX2" fmla="*/ 11685014 w 12201726"/>
              <a:gd name="csY2" fmla="*/ 6548200 h 6858001"/>
              <a:gd name="csX3" fmla="*/ 11664249 w 12201726"/>
              <a:gd name="csY3" fmla="*/ 6548200 h 6858001"/>
              <a:gd name="csX4" fmla="*/ 11674707 w 12201726"/>
              <a:gd name="csY4" fmla="*/ 6511753 h 6858001"/>
              <a:gd name="csX5" fmla="*/ 11377119 w 12201726"/>
              <a:gd name="csY5" fmla="*/ 6511753 h 6858001"/>
              <a:gd name="csX6" fmla="*/ 11377417 w 12201726"/>
              <a:gd name="csY6" fmla="*/ 6511753 h 6858001"/>
              <a:gd name="csX7" fmla="*/ 11387427 w 12201726"/>
              <a:gd name="csY7" fmla="*/ 6548200 h 6858001"/>
              <a:gd name="csX8" fmla="*/ 11366662 w 12201726"/>
              <a:gd name="csY8" fmla="*/ 6548200 h 6858001"/>
              <a:gd name="csX9" fmla="*/ 11377119 w 12201726"/>
              <a:gd name="csY9" fmla="*/ 6511753 h 6858001"/>
              <a:gd name="csX10" fmla="*/ 11657526 w 12201726"/>
              <a:gd name="csY10" fmla="*/ 6477837 h 6858001"/>
              <a:gd name="csX11" fmla="*/ 11619731 w 12201726"/>
              <a:gd name="csY11" fmla="*/ 6584351 h 6858001"/>
              <a:gd name="csX12" fmla="*/ 11653941 w 12201726"/>
              <a:gd name="csY12" fmla="*/ 6584351 h 6858001"/>
              <a:gd name="csX13" fmla="*/ 11657975 w 12201726"/>
              <a:gd name="csY13" fmla="*/ 6570663 h 6858001"/>
              <a:gd name="csX14" fmla="*/ 11691439 w 12201726"/>
              <a:gd name="csY14" fmla="*/ 6570663 h 6858001"/>
              <a:gd name="csX15" fmla="*/ 11695623 w 12201726"/>
              <a:gd name="csY15" fmla="*/ 6584351 h 6858001"/>
              <a:gd name="csX16" fmla="*/ 11730428 w 12201726"/>
              <a:gd name="csY16" fmla="*/ 6584351 h 6858001"/>
              <a:gd name="csX17" fmla="*/ 11692483 w 12201726"/>
              <a:gd name="csY17" fmla="*/ 6477837 h 6858001"/>
              <a:gd name="csX18" fmla="*/ 11657526 w 12201726"/>
              <a:gd name="csY18" fmla="*/ 6477837 h 6858001"/>
              <a:gd name="csX19" fmla="*/ 11359939 w 12201726"/>
              <a:gd name="csY19" fmla="*/ 6477837 h 6858001"/>
              <a:gd name="csX20" fmla="*/ 11322143 w 12201726"/>
              <a:gd name="csY20" fmla="*/ 6584351 h 6858001"/>
              <a:gd name="csX21" fmla="*/ 11356354 w 12201726"/>
              <a:gd name="csY21" fmla="*/ 6584351 h 6858001"/>
              <a:gd name="csX22" fmla="*/ 11360387 w 12201726"/>
              <a:gd name="csY22" fmla="*/ 6570663 h 6858001"/>
              <a:gd name="csX23" fmla="*/ 11393851 w 12201726"/>
              <a:gd name="csY23" fmla="*/ 6570663 h 6858001"/>
              <a:gd name="csX24" fmla="*/ 11398032 w 12201726"/>
              <a:gd name="csY24" fmla="*/ 6584351 h 6858001"/>
              <a:gd name="csX25" fmla="*/ 11432841 w 12201726"/>
              <a:gd name="csY25" fmla="*/ 6584351 h 6858001"/>
              <a:gd name="csX26" fmla="*/ 11394895 w 12201726"/>
              <a:gd name="csY26" fmla="*/ 6477837 h 6858001"/>
              <a:gd name="csX27" fmla="*/ 11359939 w 12201726"/>
              <a:gd name="csY27" fmla="*/ 6477837 h 6858001"/>
              <a:gd name="csX28" fmla="*/ 11549217 w 12201726"/>
              <a:gd name="csY28" fmla="*/ 6477541 h 6858001"/>
              <a:gd name="csX29" fmla="*/ 11549217 w 12201726"/>
              <a:gd name="csY29" fmla="*/ 6584202 h 6858001"/>
              <a:gd name="csX30" fmla="*/ 11583876 w 12201726"/>
              <a:gd name="csY30" fmla="*/ 6584202 h 6858001"/>
              <a:gd name="csX31" fmla="*/ 11583876 w 12201726"/>
              <a:gd name="csY31" fmla="*/ 6547607 h 6858001"/>
              <a:gd name="csX32" fmla="*/ 11621822 w 12201726"/>
              <a:gd name="csY32" fmla="*/ 6547607 h 6858001"/>
              <a:gd name="csX33" fmla="*/ 11621822 w 12201726"/>
              <a:gd name="csY33" fmla="*/ 6521125 h 6858001"/>
              <a:gd name="csX34" fmla="*/ 11583876 w 12201726"/>
              <a:gd name="csY34" fmla="*/ 6521125 h 6858001"/>
              <a:gd name="csX35" fmla="*/ 11583876 w 12201726"/>
              <a:gd name="csY35" fmla="*/ 6504913 h 6858001"/>
              <a:gd name="csX36" fmla="*/ 11631384 w 12201726"/>
              <a:gd name="csY36" fmla="*/ 6504913 h 6858001"/>
              <a:gd name="csX37" fmla="*/ 11631384 w 12201726"/>
              <a:gd name="csY37" fmla="*/ 6477541 h 6858001"/>
              <a:gd name="csX38" fmla="*/ 11549217 w 12201726"/>
              <a:gd name="csY38" fmla="*/ 6477541 h 6858001"/>
              <a:gd name="csX39" fmla="*/ 11484532 w 12201726"/>
              <a:gd name="csY39" fmla="*/ 6474863 h 6858001"/>
              <a:gd name="csX40" fmla="*/ 11428808 w 12201726"/>
              <a:gd name="csY40" fmla="*/ 6531836 h 6858001"/>
              <a:gd name="csX41" fmla="*/ 11481543 w 12201726"/>
              <a:gd name="csY41" fmla="*/ 6587325 h 6858001"/>
              <a:gd name="csX42" fmla="*/ 11510823 w 12201726"/>
              <a:gd name="csY42" fmla="*/ 6575723 h 6858001"/>
              <a:gd name="csX43" fmla="*/ 11512766 w 12201726"/>
              <a:gd name="csY43" fmla="*/ 6584351 h 6858001"/>
              <a:gd name="csX44" fmla="*/ 11535324 w 12201726"/>
              <a:gd name="csY44" fmla="*/ 6584351 h 6858001"/>
              <a:gd name="csX45" fmla="*/ 11535324 w 12201726"/>
              <a:gd name="csY45" fmla="*/ 6524995 h 6858001"/>
              <a:gd name="csX46" fmla="*/ 11487670 w 12201726"/>
              <a:gd name="csY46" fmla="*/ 6524995 h 6858001"/>
              <a:gd name="csX47" fmla="*/ 11487670 w 12201726"/>
              <a:gd name="csY47" fmla="*/ 6548947 h 6858001"/>
              <a:gd name="csX48" fmla="*/ 11502010 w 12201726"/>
              <a:gd name="csY48" fmla="*/ 6548947 h 6858001"/>
              <a:gd name="csX49" fmla="*/ 11484382 w 12201726"/>
              <a:gd name="csY49" fmla="*/ 6560400 h 6858001"/>
              <a:gd name="csX50" fmla="*/ 11463914 w 12201726"/>
              <a:gd name="csY50" fmla="*/ 6532432 h 6858001"/>
              <a:gd name="csX51" fmla="*/ 11484084 w 12201726"/>
              <a:gd name="csY51" fmla="*/ 6502681 h 6858001"/>
              <a:gd name="csX52" fmla="*/ 11500963 w 12201726"/>
              <a:gd name="csY52" fmla="*/ 6514878 h 6858001"/>
              <a:gd name="csX53" fmla="*/ 11533829 w 12201726"/>
              <a:gd name="csY53" fmla="*/ 6514878 h 6858001"/>
              <a:gd name="csX54" fmla="*/ 11519040 w 12201726"/>
              <a:gd name="csY54" fmla="*/ 6486317 h 6858001"/>
              <a:gd name="csX55" fmla="*/ 11484532 w 12201726"/>
              <a:gd name="csY55" fmla="*/ 6474863 h 6858001"/>
              <a:gd name="csX56" fmla="*/ 11863837 w 12201726"/>
              <a:gd name="csY56" fmla="*/ 6457792 h 6858001"/>
              <a:gd name="csX57" fmla="*/ 11763896 w 12201726"/>
              <a:gd name="csY57" fmla="*/ 6529793 h 6858001"/>
              <a:gd name="csX58" fmla="*/ 11863837 w 12201726"/>
              <a:gd name="csY58" fmla="*/ 6601792 h 6858001"/>
              <a:gd name="csX59" fmla="*/ 11963779 w 12201726"/>
              <a:gd name="csY59" fmla="*/ 6529793 h 6858001"/>
              <a:gd name="csX60" fmla="*/ 11863837 w 12201726"/>
              <a:gd name="csY60" fmla="*/ 6457792 h 6858001"/>
              <a:gd name="csX61" fmla="*/ 3488997 w 12201726"/>
              <a:gd name="csY61" fmla="*/ 0 h 6858001"/>
              <a:gd name="csX62" fmla="*/ 7352707 w 12201726"/>
              <a:gd name="csY62" fmla="*/ 0 h 6858001"/>
              <a:gd name="csX63" fmla="*/ 12201726 w 12201726"/>
              <a:gd name="csY63" fmla="*/ 0 h 6858001"/>
              <a:gd name="csX64" fmla="*/ 12201726 w 12201726"/>
              <a:gd name="csY64" fmla="*/ 6857999 h 6858001"/>
              <a:gd name="csX65" fmla="*/ 10118926 w 12201726"/>
              <a:gd name="csY65" fmla="*/ 6857999 h 6858001"/>
              <a:gd name="csX66" fmla="*/ 10118926 w 12201726"/>
              <a:gd name="csY66" fmla="*/ 6858001 h 6858001"/>
              <a:gd name="csX67" fmla="*/ 3488997 w 12201726"/>
              <a:gd name="csY67" fmla="*/ 6858001 h 6858001"/>
              <a:gd name="csX68" fmla="*/ 3488997 w 12201726"/>
              <a:gd name="csY68" fmla="*/ 6858000 h 6858001"/>
              <a:gd name="csX69" fmla="*/ 2362402 w 12201726"/>
              <a:gd name="csY69" fmla="*/ 6858000 h 6858001"/>
              <a:gd name="csX70" fmla="*/ 0 w 12201726"/>
              <a:gd name="csY70" fmla="*/ 6836501 h 6858001"/>
              <a:gd name="csX71" fmla="*/ 9727 w 12201726"/>
              <a:gd name="csY71" fmla="*/ 1168401 h 6858001"/>
              <a:gd name="csX72" fmla="*/ 9727 w 12201726"/>
              <a:gd name="csY72" fmla="*/ 8041 h 6858001"/>
              <a:gd name="csX73" fmla="*/ 9727 w 12201726"/>
              <a:gd name="csY73" fmla="*/ 1 h 6858001"/>
              <a:gd name="csX74" fmla="*/ 3488997 w 12201726"/>
              <a:gd name="csY74" fmla="*/ 1 h 6858001"/>
              <a:gd name="csX75" fmla="*/ 3488997 w 12201726"/>
              <a:gd name="csY7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62838 w 12206589"/>
              <a:gd name="csY13" fmla="*/ 6570663 h 6858001"/>
              <a:gd name="csX14" fmla="*/ 11696302 w 12206589"/>
              <a:gd name="csY14" fmla="*/ 6570663 h 6858001"/>
              <a:gd name="csX15" fmla="*/ 11700486 w 12206589"/>
              <a:gd name="csY15" fmla="*/ 6584351 h 6858001"/>
              <a:gd name="csX16" fmla="*/ 11735291 w 12206589"/>
              <a:gd name="csY16" fmla="*/ 6584351 h 6858001"/>
              <a:gd name="csX17" fmla="*/ 11697346 w 12206589"/>
              <a:gd name="csY17" fmla="*/ 6477837 h 6858001"/>
              <a:gd name="csX18" fmla="*/ 11662389 w 12206589"/>
              <a:gd name="csY18" fmla="*/ 6477837 h 6858001"/>
              <a:gd name="csX19" fmla="*/ 11364802 w 12206589"/>
              <a:gd name="csY19" fmla="*/ 6477837 h 6858001"/>
              <a:gd name="csX20" fmla="*/ 11327006 w 12206589"/>
              <a:gd name="csY20" fmla="*/ 6584351 h 6858001"/>
              <a:gd name="csX21" fmla="*/ 11361217 w 12206589"/>
              <a:gd name="csY21" fmla="*/ 6584351 h 6858001"/>
              <a:gd name="csX22" fmla="*/ 11365250 w 12206589"/>
              <a:gd name="csY22" fmla="*/ 6570663 h 6858001"/>
              <a:gd name="csX23" fmla="*/ 11398714 w 12206589"/>
              <a:gd name="csY23" fmla="*/ 6570663 h 6858001"/>
              <a:gd name="csX24" fmla="*/ 11402895 w 12206589"/>
              <a:gd name="csY24" fmla="*/ 6584351 h 6858001"/>
              <a:gd name="csX25" fmla="*/ 11437704 w 12206589"/>
              <a:gd name="csY25" fmla="*/ 6584351 h 6858001"/>
              <a:gd name="csX26" fmla="*/ 11399758 w 12206589"/>
              <a:gd name="csY26" fmla="*/ 6477837 h 6858001"/>
              <a:gd name="csX27" fmla="*/ 11364802 w 12206589"/>
              <a:gd name="csY27" fmla="*/ 6477837 h 6858001"/>
              <a:gd name="csX28" fmla="*/ 11554080 w 12206589"/>
              <a:gd name="csY28" fmla="*/ 6477541 h 6858001"/>
              <a:gd name="csX29" fmla="*/ 11554080 w 12206589"/>
              <a:gd name="csY29" fmla="*/ 6584202 h 6858001"/>
              <a:gd name="csX30" fmla="*/ 11588739 w 12206589"/>
              <a:gd name="csY30" fmla="*/ 6584202 h 6858001"/>
              <a:gd name="csX31" fmla="*/ 11588739 w 12206589"/>
              <a:gd name="csY31" fmla="*/ 6547607 h 6858001"/>
              <a:gd name="csX32" fmla="*/ 11626685 w 12206589"/>
              <a:gd name="csY32" fmla="*/ 6547607 h 6858001"/>
              <a:gd name="csX33" fmla="*/ 11626685 w 12206589"/>
              <a:gd name="csY33" fmla="*/ 6521125 h 6858001"/>
              <a:gd name="csX34" fmla="*/ 11588739 w 12206589"/>
              <a:gd name="csY34" fmla="*/ 6521125 h 6858001"/>
              <a:gd name="csX35" fmla="*/ 11588739 w 12206589"/>
              <a:gd name="csY35" fmla="*/ 6504913 h 6858001"/>
              <a:gd name="csX36" fmla="*/ 11636247 w 12206589"/>
              <a:gd name="csY36" fmla="*/ 6504913 h 6858001"/>
              <a:gd name="csX37" fmla="*/ 11636247 w 12206589"/>
              <a:gd name="csY37" fmla="*/ 6477541 h 6858001"/>
              <a:gd name="csX38" fmla="*/ 11554080 w 12206589"/>
              <a:gd name="csY38" fmla="*/ 6477541 h 6858001"/>
              <a:gd name="csX39" fmla="*/ 11489395 w 12206589"/>
              <a:gd name="csY39" fmla="*/ 6474863 h 6858001"/>
              <a:gd name="csX40" fmla="*/ 11433671 w 12206589"/>
              <a:gd name="csY40" fmla="*/ 6531836 h 6858001"/>
              <a:gd name="csX41" fmla="*/ 11486406 w 12206589"/>
              <a:gd name="csY41" fmla="*/ 6587325 h 6858001"/>
              <a:gd name="csX42" fmla="*/ 11515686 w 12206589"/>
              <a:gd name="csY42" fmla="*/ 6575723 h 6858001"/>
              <a:gd name="csX43" fmla="*/ 11517629 w 12206589"/>
              <a:gd name="csY43" fmla="*/ 6584351 h 6858001"/>
              <a:gd name="csX44" fmla="*/ 11540187 w 12206589"/>
              <a:gd name="csY44" fmla="*/ 6584351 h 6858001"/>
              <a:gd name="csX45" fmla="*/ 11540187 w 12206589"/>
              <a:gd name="csY45" fmla="*/ 6524995 h 6858001"/>
              <a:gd name="csX46" fmla="*/ 11492533 w 12206589"/>
              <a:gd name="csY46" fmla="*/ 6524995 h 6858001"/>
              <a:gd name="csX47" fmla="*/ 11492533 w 12206589"/>
              <a:gd name="csY47" fmla="*/ 6548947 h 6858001"/>
              <a:gd name="csX48" fmla="*/ 11506873 w 12206589"/>
              <a:gd name="csY48" fmla="*/ 6548947 h 6858001"/>
              <a:gd name="csX49" fmla="*/ 11489245 w 12206589"/>
              <a:gd name="csY49" fmla="*/ 6560400 h 6858001"/>
              <a:gd name="csX50" fmla="*/ 11468777 w 12206589"/>
              <a:gd name="csY50" fmla="*/ 6532432 h 6858001"/>
              <a:gd name="csX51" fmla="*/ 11488947 w 12206589"/>
              <a:gd name="csY51" fmla="*/ 6502681 h 6858001"/>
              <a:gd name="csX52" fmla="*/ 11505826 w 12206589"/>
              <a:gd name="csY52" fmla="*/ 6514878 h 6858001"/>
              <a:gd name="csX53" fmla="*/ 11538692 w 12206589"/>
              <a:gd name="csY53" fmla="*/ 6514878 h 6858001"/>
              <a:gd name="csX54" fmla="*/ 11523903 w 12206589"/>
              <a:gd name="csY54" fmla="*/ 6486317 h 6858001"/>
              <a:gd name="csX55" fmla="*/ 11489395 w 12206589"/>
              <a:gd name="csY55" fmla="*/ 6474863 h 6858001"/>
              <a:gd name="csX56" fmla="*/ 11868700 w 12206589"/>
              <a:gd name="csY56" fmla="*/ 6457792 h 6858001"/>
              <a:gd name="csX57" fmla="*/ 11768759 w 12206589"/>
              <a:gd name="csY57" fmla="*/ 6529793 h 6858001"/>
              <a:gd name="csX58" fmla="*/ 11868700 w 12206589"/>
              <a:gd name="csY58" fmla="*/ 6601792 h 6858001"/>
              <a:gd name="csX59" fmla="*/ 11968642 w 12206589"/>
              <a:gd name="csY59" fmla="*/ 6529793 h 6858001"/>
              <a:gd name="csX60" fmla="*/ 11868700 w 12206589"/>
              <a:gd name="csY60" fmla="*/ 6457792 h 6858001"/>
              <a:gd name="csX61" fmla="*/ 3493860 w 12206589"/>
              <a:gd name="csY61" fmla="*/ 0 h 6858001"/>
              <a:gd name="csX62" fmla="*/ 7357570 w 12206589"/>
              <a:gd name="csY62" fmla="*/ 0 h 6858001"/>
              <a:gd name="csX63" fmla="*/ 12206589 w 12206589"/>
              <a:gd name="csY63" fmla="*/ 0 h 6858001"/>
              <a:gd name="csX64" fmla="*/ 12206589 w 12206589"/>
              <a:gd name="csY64" fmla="*/ 6857999 h 6858001"/>
              <a:gd name="csX65" fmla="*/ 10123789 w 12206589"/>
              <a:gd name="csY65" fmla="*/ 6857999 h 6858001"/>
              <a:gd name="csX66" fmla="*/ 10123789 w 12206589"/>
              <a:gd name="csY66" fmla="*/ 6858001 h 6858001"/>
              <a:gd name="csX67" fmla="*/ 3493860 w 12206589"/>
              <a:gd name="csY67" fmla="*/ 6858001 h 6858001"/>
              <a:gd name="csX68" fmla="*/ 3493860 w 12206589"/>
              <a:gd name="csY68" fmla="*/ 6858000 h 6858001"/>
              <a:gd name="csX69" fmla="*/ 2367265 w 12206589"/>
              <a:gd name="csY69" fmla="*/ 6858000 h 6858001"/>
              <a:gd name="csX70" fmla="*/ 0 w 12206589"/>
              <a:gd name="csY70" fmla="*/ 6855956 h 6858001"/>
              <a:gd name="csX71" fmla="*/ 14590 w 12206589"/>
              <a:gd name="csY71" fmla="*/ 1168401 h 6858001"/>
              <a:gd name="csX72" fmla="*/ 14590 w 12206589"/>
              <a:gd name="csY72" fmla="*/ 8041 h 6858001"/>
              <a:gd name="csX73" fmla="*/ 14590 w 12206589"/>
              <a:gd name="csY73" fmla="*/ 1 h 6858001"/>
              <a:gd name="csX74" fmla="*/ 3493860 w 12206589"/>
              <a:gd name="csY74" fmla="*/ 1 h 6858001"/>
              <a:gd name="csX75" fmla="*/ 3493860 w 12206589"/>
              <a:gd name="csY7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62838 w 12206589"/>
              <a:gd name="csY13" fmla="*/ 6570663 h 6858001"/>
              <a:gd name="csX14" fmla="*/ 11696302 w 12206589"/>
              <a:gd name="csY14" fmla="*/ 6570663 h 6858001"/>
              <a:gd name="csX15" fmla="*/ 11700486 w 12206589"/>
              <a:gd name="csY15" fmla="*/ 6584351 h 6858001"/>
              <a:gd name="csX16" fmla="*/ 11735291 w 12206589"/>
              <a:gd name="csY16" fmla="*/ 6584351 h 6858001"/>
              <a:gd name="csX17" fmla="*/ 11697346 w 12206589"/>
              <a:gd name="csY17" fmla="*/ 6477837 h 6858001"/>
              <a:gd name="csX18" fmla="*/ 11662389 w 12206589"/>
              <a:gd name="csY18" fmla="*/ 6477837 h 6858001"/>
              <a:gd name="csX19" fmla="*/ 11364802 w 12206589"/>
              <a:gd name="csY19" fmla="*/ 6477837 h 6858001"/>
              <a:gd name="csX20" fmla="*/ 11327006 w 12206589"/>
              <a:gd name="csY20" fmla="*/ 6584351 h 6858001"/>
              <a:gd name="csX21" fmla="*/ 11361217 w 12206589"/>
              <a:gd name="csY21" fmla="*/ 6584351 h 6858001"/>
              <a:gd name="csX22" fmla="*/ 11365250 w 12206589"/>
              <a:gd name="csY22" fmla="*/ 6570663 h 6858001"/>
              <a:gd name="csX23" fmla="*/ 11398714 w 12206589"/>
              <a:gd name="csY23" fmla="*/ 6570663 h 6858001"/>
              <a:gd name="csX24" fmla="*/ 11402895 w 12206589"/>
              <a:gd name="csY24" fmla="*/ 6584351 h 6858001"/>
              <a:gd name="csX25" fmla="*/ 11437704 w 12206589"/>
              <a:gd name="csY25" fmla="*/ 6584351 h 6858001"/>
              <a:gd name="csX26" fmla="*/ 11399758 w 12206589"/>
              <a:gd name="csY26" fmla="*/ 6477837 h 6858001"/>
              <a:gd name="csX27" fmla="*/ 11364802 w 12206589"/>
              <a:gd name="csY27" fmla="*/ 6477837 h 6858001"/>
              <a:gd name="csX28" fmla="*/ 11554080 w 12206589"/>
              <a:gd name="csY28" fmla="*/ 6477541 h 6858001"/>
              <a:gd name="csX29" fmla="*/ 11554080 w 12206589"/>
              <a:gd name="csY29" fmla="*/ 6584202 h 6858001"/>
              <a:gd name="csX30" fmla="*/ 11588739 w 12206589"/>
              <a:gd name="csY30" fmla="*/ 6584202 h 6858001"/>
              <a:gd name="csX31" fmla="*/ 11588739 w 12206589"/>
              <a:gd name="csY31" fmla="*/ 6547607 h 6858001"/>
              <a:gd name="csX32" fmla="*/ 11626685 w 12206589"/>
              <a:gd name="csY32" fmla="*/ 6547607 h 6858001"/>
              <a:gd name="csX33" fmla="*/ 11626685 w 12206589"/>
              <a:gd name="csY33" fmla="*/ 6521125 h 6858001"/>
              <a:gd name="csX34" fmla="*/ 11588739 w 12206589"/>
              <a:gd name="csY34" fmla="*/ 6521125 h 6858001"/>
              <a:gd name="csX35" fmla="*/ 11588739 w 12206589"/>
              <a:gd name="csY35" fmla="*/ 6504913 h 6858001"/>
              <a:gd name="csX36" fmla="*/ 11636247 w 12206589"/>
              <a:gd name="csY36" fmla="*/ 6504913 h 6858001"/>
              <a:gd name="csX37" fmla="*/ 11636247 w 12206589"/>
              <a:gd name="csY37" fmla="*/ 6477541 h 6858001"/>
              <a:gd name="csX38" fmla="*/ 11554080 w 12206589"/>
              <a:gd name="csY38" fmla="*/ 6477541 h 6858001"/>
              <a:gd name="csX39" fmla="*/ 11489395 w 12206589"/>
              <a:gd name="csY39" fmla="*/ 6474863 h 6858001"/>
              <a:gd name="csX40" fmla="*/ 11433671 w 12206589"/>
              <a:gd name="csY40" fmla="*/ 6531836 h 6858001"/>
              <a:gd name="csX41" fmla="*/ 11486406 w 12206589"/>
              <a:gd name="csY41" fmla="*/ 6587325 h 6858001"/>
              <a:gd name="csX42" fmla="*/ 11515686 w 12206589"/>
              <a:gd name="csY42" fmla="*/ 6575723 h 6858001"/>
              <a:gd name="csX43" fmla="*/ 11517629 w 12206589"/>
              <a:gd name="csY43" fmla="*/ 6584351 h 6858001"/>
              <a:gd name="csX44" fmla="*/ 11540187 w 12206589"/>
              <a:gd name="csY44" fmla="*/ 6584351 h 6858001"/>
              <a:gd name="csX45" fmla="*/ 11540187 w 12206589"/>
              <a:gd name="csY45" fmla="*/ 6524995 h 6858001"/>
              <a:gd name="csX46" fmla="*/ 11492533 w 12206589"/>
              <a:gd name="csY46" fmla="*/ 6524995 h 6858001"/>
              <a:gd name="csX47" fmla="*/ 11492533 w 12206589"/>
              <a:gd name="csY47" fmla="*/ 6548947 h 6858001"/>
              <a:gd name="csX48" fmla="*/ 11506873 w 12206589"/>
              <a:gd name="csY48" fmla="*/ 6548947 h 6858001"/>
              <a:gd name="csX49" fmla="*/ 11489245 w 12206589"/>
              <a:gd name="csY49" fmla="*/ 6560400 h 6858001"/>
              <a:gd name="csX50" fmla="*/ 11468777 w 12206589"/>
              <a:gd name="csY50" fmla="*/ 6532432 h 6858001"/>
              <a:gd name="csX51" fmla="*/ 11488947 w 12206589"/>
              <a:gd name="csY51" fmla="*/ 6502681 h 6858001"/>
              <a:gd name="csX52" fmla="*/ 11505826 w 12206589"/>
              <a:gd name="csY52" fmla="*/ 6514878 h 6858001"/>
              <a:gd name="csX53" fmla="*/ 11538692 w 12206589"/>
              <a:gd name="csY53" fmla="*/ 6514878 h 6858001"/>
              <a:gd name="csX54" fmla="*/ 11523903 w 12206589"/>
              <a:gd name="csY54" fmla="*/ 6486317 h 6858001"/>
              <a:gd name="csX55" fmla="*/ 11489395 w 12206589"/>
              <a:gd name="csY55" fmla="*/ 6474863 h 6858001"/>
              <a:gd name="csX56" fmla="*/ 11868700 w 12206589"/>
              <a:gd name="csY56" fmla="*/ 6457792 h 6858001"/>
              <a:gd name="csX57" fmla="*/ 11768759 w 12206589"/>
              <a:gd name="csY57" fmla="*/ 6529793 h 6858001"/>
              <a:gd name="csX58" fmla="*/ 11868700 w 12206589"/>
              <a:gd name="csY58" fmla="*/ 6601792 h 6858001"/>
              <a:gd name="csX59" fmla="*/ 11868700 w 12206589"/>
              <a:gd name="csY59" fmla="*/ 6457792 h 6858001"/>
              <a:gd name="csX60" fmla="*/ 3493860 w 12206589"/>
              <a:gd name="csY60" fmla="*/ 0 h 6858001"/>
              <a:gd name="csX61" fmla="*/ 7357570 w 12206589"/>
              <a:gd name="csY61" fmla="*/ 0 h 6858001"/>
              <a:gd name="csX62" fmla="*/ 12206589 w 12206589"/>
              <a:gd name="csY62" fmla="*/ 0 h 6858001"/>
              <a:gd name="csX63" fmla="*/ 12206589 w 12206589"/>
              <a:gd name="csY63" fmla="*/ 6857999 h 6858001"/>
              <a:gd name="csX64" fmla="*/ 10123789 w 12206589"/>
              <a:gd name="csY64" fmla="*/ 6857999 h 6858001"/>
              <a:gd name="csX65" fmla="*/ 10123789 w 12206589"/>
              <a:gd name="csY65" fmla="*/ 6858001 h 6858001"/>
              <a:gd name="csX66" fmla="*/ 3493860 w 12206589"/>
              <a:gd name="csY66" fmla="*/ 6858001 h 6858001"/>
              <a:gd name="csX67" fmla="*/ 3493860 w 12206589"/>
              <a:gd name="csY67" fmla="*/ 6858000 h 6858001"/>
              <a:gd name="csX68" fmla="*/ 2367265 w 12206589"/>
              <a:gd name="csY68" fmla="*/ 6858000 h 6858001"/>
              <a:gd name="csX69" fmla="*/ 0 w 12206589"/>
              <a:gd name="csY69" fmla="*/ 6855956 h 6858001"/>
              <a:gd name="csX70" fmla="*/ 14590 w 12206589"/>
              <a:gd name="csY70" fmla="*/ 1168401 h 6858001"/>
              <a:gd name="csX71" fmla="*/ 14590 w 12206589"/>
              <a:gd name="csY71" fmla="*/ 8041 h 6858001"/>
              <a:gd name="csX72" fmla="*/ 14590 w 12206589"/>
              <a:gd name="csY72" fmla="*/ 1 h 6858001"/>
              <a:gd name="csX73" fmla="*/ 3493860 w 12206589"/>
              <a:gd name="csY73" fmla="*/ 1 h 6858001"/>
              <a:gd name="csX74" fmla="*/ 3493860 w 12206589"/>
              <a:gd name="csY7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62838 w 12206589"/>
              <a:gd name="csY13" fmla="*/ 6570663 h 6858001"/>
              <a:gd name="csX14" fmla="*/ 11696302 w 12206589"/>
              <a:gd name="csY14" fmla="*/ 6570663 h 6858001"/>
              <a:gd name="csX15" fmla="*/ 11700486 w 12206589"/>
              <a:gd name="csY15" fmla="*/ 6584351 h 6858001"/>
              <a:gd name="csX16" fmla="*/ 11735291 w 12206589"/>
              <a:gd name="csY16" fmla="*/ 6584351 h 6858001"/>
              <a:gd name="csX17" fmla="*/ 11697346 w 12206589"/>
              <a:gd name="csY17" fmla="*/ 6477837 h 6858001"/>
              <a:gd name="csX18" fmla="*/ 11662389 w 12206589"/>
              <a:gd name="csY18" fmla="*/ 6477837 h 6858001"/>
              <a:gd name="csX19" fmla="*/ 11364802 w 12206589"/>
              <a:gd name="csY19" fmla="*/ 6477837 h 6858001"/>
              <a:gd name="csX20" fmla="*/ 11327006 w 12206589"/>
              <a:gd name="csY20" fmla="*/ 6584351 h 6858001"/>
              <a:gd name="csX21" fmla="*/ 11361217 w 12206589"/>
              <a:gd name="csY21" fmla="*/ 6584351 h 6858001"/>
              <a:gd name="csX22" fmla="*/ 11365250 w 12206589"/>
              <a:gd name="csY22" fmla="*/ 6570663 h 6858001"/>
              <a:gd name="csX23" fmla="*/ 11398714 w 12206589"/>
              <a:gd name="csY23" fmla="*/ 6570663 h 6858001"/>
              <a:gd name="csX24" fmla="*/ 11402895 w 12206589"/>
              <a:gd name="csY24" fmla="*/ 6584351 h 6858001"/>
              <a:gd name="csX25" fmla="*/ 11437704 w 12206589"/>
              <a:gd name="csY25" fmla="*/ 6584351 h 6858001"/>
              <a:gd name="csX26" fmla="*/ 11399758 w 12206589"/>
              <a:gd name="csY26" fmla="*/ 6477837 h 6858001"/>
              <a:gd name="csX27" fmla="*/ 11364802 w 12206589"/>
              <a:gd name="csY27" fmla="*/ 6477837 h 6858001"/>
              <a:gd name="csX28" fmla="*/ 11554080 w 12206589"/>
              <a:gd name="csY28" fmla="*/ 6477541 h 6858001"/>
              <a:gd name="csX29" fmla="*/ 11554080 w 12206589"/>
              <a:gd name="csY29" fmla="*/ 6584202 h 6858001"/>
              <a:gd name="csX30" fmla="*/ 11588739 w 12206589"/>
              <a:gd name="csY30" fmla="*/ 6584202 h 6858001"/>
              <a:gd name="csX31" fmla="*/ 11588739 w 12206589"/>
              <a:gd name="csY31" fmla="*/ 6547607 h 6858001"/>
              <a:gd name="csX32" fmla="*/ 11626685 w 12206589"/>
              <a:gd name="csY32" fmla="*/ 6547607 h 6858001"/>
              <a:gd name="csX33" fmla="*/ 11626685 w 12206589"/>
              <a:gd name="csY33" fmla="*/ 6521125 h 6858001"/>
              <a:gd name="csX34" fmla="*/ 11588739 w 12206589"/>
              <a:gd name="csY34" fmla="*/ 6521125 h 6858001"/>
              <a:gd name="csX35" fmla="*/ 11588739 w 12206589"/>
              <a:gd name="csY35" fmla="*/ 6504913 h 6858001"/>
              <a:gd name="csX36" fmla="*/ 11636247 w 12206589"/>
              <a:gd name="csY36" fmla="*/ 6504913 h 6858001"/>
              <a:gd name="csX37" fmla="*/ 11636247 w 12206589"/>
              <a:gd name="csY37" fmla="*/ 6477541 h 6858001"/>
              <a:gd name="csX38" fmla="*/ 11554080 w 12206589"/>
              <a:gd name="csY38" fmla="*/ 6477541 h 6858001"/>
              <a:gd name="csX39" fmla="*/ 11489395 w 12206589"/>
              <a:gd name="csY39" fmla="*/ 6474863 h 6858001"/>
              <a:gd name="csX40" fmla="*/ 11433671 w 12206589"/>
              <a:gd name="csY40" fmla="*/ 6531836 h 6858001"/>
              <a:gd name="csX41" fmla="*/ 11486406 w 12206589"/>
              <a:gd name="csY41" fmla="*/ 6587325 h 6858001"/>
              <a:gd name="csX42" fmla="*/ 11515686 w 12206589"/>
              <a:gd name="csY42" fmla="*/ 6575723 h 6858001"/>
              <a:gd name="csX43" fmla="*/ 11517629 w 12206589"/>
              <a:gd name="csY43" fmla="*/ 6584351 h 6858001"/>
              <a:gd name="csX44" fmla="*/ 11540187 w 12206589"/>
              <a:gd name="csY44" fmla="*/ 6584351 h 6858001"/>
              <a:gd name="csX45" fmla="*/ 11540187 w 12206589"/>
              <a:gd name="csY45" fmla="*/ 6524995 h 6858001"/>
              <a:gd name="csX46" fmla="*/ 11492533 w 12206589"/>
              <a:gd name="csY46" fmla="*/ 6524995 h 6858001"/>
              <a:gd name="csX47" fmla="*/ 11492533 w 12206589"/>
              <a:gd name="csY47" fmla="*/ 6548947 h 6858001"/>
              <a:gd name="csX48" fmla="*/ 11506873 w 12206589"/>
              <a:gd name="csY48" fmla="*/ 6548947 h 6858001"/>
              <a:gd name="csX49" fmla="*/ 11489245 w 12206589"/>
              <a:gd name="csY49" fmla="*/ 6560400 h 6858001"/>
              <a:gd name="csX50" fmla="*/ 11468777 w 12206589"/>
              <a:gd name="csY50" fmla="*/ 6532432 h 6858001"/>
              <a:gd name="csX51" fmla="*/ 11488947 w 12206589"/>
              <a:gd name="csY51" fmla="*/ 6502681 h 6858001"/>
              <a:gd name="csX52" fmla="*/ 11505826 w 12206589"/>
              <a:gd name="csY52" fmla="*/ 6514878 h 6858001"/>
              <a:gd name="csX53" fmla="*/ 11538692 w 12206589"/>
              <a:gd name="csY53" fmla="*/ 6514878 h 6858001"/>
              <a:gd name="csX54" fmla="*/ 11523903 w 12206589"/>
              <a:gd name="csY54" fmla="*/ 6486317 h 6858001"/>
              <a:gd name="csX55" fmla="*/ 11489395 w 12206589"/>
              <a:gd name="csY55" fmla="*/ 6474863 h 6858001"/>
              <a:gd name="csX56" fmla="*/ 11868700 w 12206589"/>
              <a:gd name="csY56" fmla="*/ 6601792 h 6858001"/>
              <a:gd name="csX57" fmla="*/ 11768759 w 12206589"/>
              <a:gd name="csY57" fmla="*/ 6529793 h 6858001"/>
              <a:gd name="csX58" fmla="*/ 11868700 w 12206589"/>
              <a:gd name="csY58" fmla="*/ 6601792 h 6858001"/>
              <a:gd name="csX59" fmla="*/ 3493860 w 12206589"/>
              <a:gd name="csY59" fmla="*/ 0 h 6858001"/>
              <a:gd name="csX60" fmla="*/ 7357570 w 12206589"/>
              <a:gd name="csY60" fmla="*/ 0 h 6858001"/>
              <a:gd name="csX61" fmla="*/ 12206589 w 12206589"/>
              <a:gd name="csY61" fmla="*/ 0 h 6858001"/>
              <a:gd name="csX62" fmla="*/ 12206589 w 12206589"/>
              <a:gd name="csY62" fmla="*/ 6857999 h 6858001"/>
              <a:gd name="csX63" fmla="*/ 10123789 w 12206589"/>
              <a:gd name="csY63" fmla="*/ 6857999 h 6858001"/>
              <a:gd name="csX64" fmla="*/ 10123789 w 12206589"/>
              <a:gd name="csY64" fmla="*/ 6858001 h 6858001"/>
              <a:gd name="csX65" fmla="*/ 3493860 w 12206589"/>
              <a:gd name="csY65" fmla="*/ 6858001 h 6858001"/>
              <a:gd name="csX66" fmla="*/ 3493860 w 12206589"/>
              <a:gd name="csY66" fmla="*/ 6858000 h 6858001"/>
              <a:gd name="csX67" fmla="*/ 2367265 w 12206589"/>
              <a:gd name="csY67" fmla="*/ 6858000 h 6858001"/>
              <a:gd name="csX68" fmla="*/ 0 w 12206589"/>
              <a:gd name="csY68" fmla="*/ 6855956 h 6858001"/>
              <a:gd name="csX69" fmla="*/ 14590 w 12206589"/>
              <a:gd name="csY69" fmla="*/ 1168401 h 6858001"/>
              <a:gd name="csX70" fmla="*/ 14590 w 12206589"/>
              <a:gd name="csY70" fmla="*/ 8041 h 6858001"/>
              <a:gd name="csX71" fmla="*/ 14590 w 12206589"/>
              <a:gd name="csY71" fmla="*/ 1 h 6858001"/>
              <a:gd name="csX72" fmla="*/ 3493860 w 12206589"/>
              <a:gd name="csY72" fmla="*/ 1 h 6858001"/>
              <a:gd name="csX73" fmla="*/ 3493860 w 12206589"/>
              <a:gd name="csY7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62838 w 12206589"/>
              <a:gd name="csY13" fmla="*/ 6570663 h 6858001"/>
              <a:gd name="csX14" fmla="*/ 11696302 w 12206589"/>
              <a:gd name="csY14" fmla="*/ 6570663 h 6858001"/>
              <a:gd name="csX15" fmla="*/ 11700486 w 12206589"/>
              <a:gd name="csY15" fmla="*/ 6584351 h 6858001"/>
              <a:gd name="csX16" fmla="*/ 11735291 w 12206589"/>
              <a:gd name="csY16" fmla="*/ 6584351 h 6858001"/>
              <a:gd name="csX17" fmla="*/ 11697346 w 12206589"/>
              <a:gd name="csY17" fmla="*/ 6477837 h 6858001"/>
              <a:gd name="csX18" fmla="*/ 11662389 w 12206589"/>
              <a:gd name="csY18" fmla="*/ 6477837 h 6858001"/>
              <a:gd name="csX19" fmla="*/ 11364802 w 12206589"/>
              <a:gd name="csY19" fmla="*/ 6477837 h 6858001"/>
              <a:gd name="csX20" fmla="*/ 11327006 w 12206589"/>
              <a:gd name="csY20" fmla="*/ 6584351 h 6858001"/>
              <a:gd name="csX21" fmla="*/ 11361217 w 12206589"/>
              <a:gd name="csY21" fmla="*/ 6584351 h 6858001"/>
              <a:gd name="csX22" fmla="*/ 11365250 w 12206589"/>
              <a:gd name="csY22" fmla="*/ 6570663 h 6858001"/>
              <a:gd name="csX23" fmla="*/ 11398714 w 12206589"/>
              <a:gd name="csY23" fmla="*/ 6570663 h 6858001"/>
              <a:gd name="csX24" fmla="*/ 11402895 w 12206589"/>
              <a:gd name="csY24" fmla="*/ 6584351 h 6858001"/>
              <a:gd name="csX25" fmla="*/ 11437704 w 12206589"/>
              <a:gd name="csY25" fmla="*/ 6584351 h 6858001"/>
              <a:gd name="csX26" fmla="*/ 11399758 w 12206589"/>
              <a:gd name="csY26" fmla="*/ 6477837 h 6858001"/>
              <a:gd name="csX27" fmla="*/ 11364802 w 12206589"/>
              <a:gd name="csY27" fmla="*/ 6477837 h 6858001"/>
              <a:gd name="csX28" fmla="*/ 11554080 w 12206589"/>
              <a:gd name="csY28" fmla="*/ 6477541 h 6858001"/>
              <a:gd name="csX29" fmla="*/ 11554080 w 12206589"/>
              <a:gd name="csY29" fmla="*/ 6584202 h 6858001"/>
              <a:gd name="csX30" fmla="*/ 11588739 w 12206589"/>
              <a:gd name="csY30" fmla="*/ 6584202 h 6858001"/>
              <a:gd name="csX31" fmla="*/ 11588739 w 12206589"/>
              <a:gd name="csY31" fmla="*/ 6547607 h 6858001"/>
              <a:gd name="csX32" fmla="*/ 11626685 w 12206589"/>
              <a:gd name="csY32" fmla="*/ 6547607 h 6858001"/>
              <a:gd name="csX33" fmla="*/ 11626685 w 12206589"/>
              <a:gd name="csY33" fmla="*/ 6521125 h 6858001"/>
              <a:gd name="csX34" fmla="*/ 11588739 w 12206589"/>
              <a:gd name="csY34" fmla="*/ 6521125 h 6858001"/>
              <a:gd name="csX35" fmla="*/ 11588739 w 12206589"/>
              <a:gd name="csY35" fmla="*/ 6504913 h 6858001"/>
              <a:gd name="csX36" fmla="*/ 11636247 w 12206589"/>
              <a:gd name="csY36" fmla="*/ 6504913 h 6858001"/>
              <a:gd name="csX37" fmla="*/ 11636247 w 12206589"/>
              <a:gd name="csY37" fmla="*/ 6477541 h 6858001"/>
              <a:gd name="csX38" fmla="*/ 11554080 w 12206589"/>
              <a:gd name="csY38" fmla="*/ 6477541 h 6858001"/>
              <a:gd name="csX39" fmla="*/ 11489395 w 12206589"/>
              <a:gd name="csY39" fmla="*/ 6474863 h 6858001"/>
              <a:gd name="csX40" fmla="*/ 11433671 w 12206589"/>
              <a:gd name="csY40" fmla="*/ 6531836 h 6858001"/>
              <a:gd name="csX41" fmla="*/ 11486406 w 12206589"/>
              <a:gd name="csY41" fmla="*/ 6587325 h 6858001"/>
              <a:gd name="csX42" fmla="*/ 11515686 w 12206589"/>
              <a:gd name="csY42" fmla="*/ 6575723 h 6858001"/>
              <a:gd name="csX43" fmla="*/ 11517629 w 12206589"/>
              <a:gd name="csY43" fmla="*/ 6584351 h 6858001"/>
              <a:gd name="csX44" fmla="*/ 11540187 w 12206589"/>
              <a:gd name="csY44" fmla="*/ 6584351 h 6858001"/>
              <a:gd name="csX45" fmla="*/ 11540187 w 12206589"/>
              <a:gd name="csY45" fmla="*/ 6524995 h 6858001"/>
              <a:gd name="csX46" fmla="*/ 11492533 w 12206589"/>
              <a:gd name="csY46" fmla="*/ 6524995 h 6858001"/>
              <a:gd name="csX47" fmla="*/ 11492533 w 12206589"/>
              <a:gd name="csY47" fmla="*/ 6548947 h 6858001"/>
              <a:gd name="csX48" fmla="*/ 11506873 w 12206589"/>
              <a:gd name="csY48" fmla="*/ 6548947 h 6858001"/>
              <a:gd name="csX49" fmla="*/ 11489245 w 12206589"/>
              <a:gd name="csY49" fmla="*/ 6560400 h 6858001"/>
              <a:gd name="csX50" fmla="*/ 11468777 w 12206589"/>
              <a:gd name="csY50" fmla="*/ 6532432 h 6858001"/>
              <a:gd name="csX51" fmla="*/ 11488947 w 12206589"/>
              <a:gd name="csY51" fmla="*/ 6502681 h 6858001"/>
              <a:gd name="csX52" fmla="*/ 11505826 w 12206589"/>
              <a:gd name="csY52" fmla="*/ 6514878 h 6858001"/>
              <a:gd name="csX53" fmla="*/ 11538692 w 12206589"/>
              <a:gd name="csY53" fmla="*/ 6514878 h 6858001"/>
              <a:gd name="csX54" fmla="*/ 11523903 w 12206589"/>
              <a:gd name="csY54" fmla="*/ 6486317 h 6858001"/>
              <a:gd name="csX55" fmla="*/ 11489395 w 12206589"/>
              <a:gd name="csY55" fmla="*/ 6474863 h 6858001"/>
              <a:gd name="csX56" fmla="*/ 3493860 w 12206589"/>
              <a:gd name="csY56" fmla="*/ 0 h 6858001"/>
              <a:gd name="csX57" fmla="*/ 7357570 w 12206589"/>
              <a:gd name="csY57" fmla="*/ 0 h 6858001"/>
              <a:gd name="csX58" fmla="*/ 12206589 w 12206589"/>
              <a:gd name="csY58" fmla="*/ 0 h 6858001"/>
              <a:gd name="csX59" fmla="*/ 12206589 w 12206589"/>
              <a:gd name="csY59" fmla="*/ 6857999 h 6858001"/>
              <a:gd name="csX60" fmla="*/ 10123789 w 12206589"/>
              <a:gd name="csY60" fmla="*/ 6857999 h 6858001"/>
              <a:gd name="csX61" fmla="*/ 10123789 w 12206589"/>
              <a:gd name="csY61" fmla="*/ 6858001 h 6858001"/>
              <a:gd name="csX62" fmla="*/ 3493860 w 12206589"/>
              <a:gd name="csY62" fmla="*/ 6858001 h 6858001"/>
              <a:gd name="csX63" fmla="*/ 3493860 w 12206589"/>
              <a:gd name="csY63" fmla="*/ 6858000 h 6858001"/>
              <a:gd name="csX64" fmla="*/ 2367265 w 12206589"/>
              <a:gd name="csY64" fmla="*/ 6858000 h 6858001"/>
              <a:gd name="csX65" fmla="*/ 0 w 12206589"/>
              <a:gd name="csY65" fmla="*/ 6855956 h 6858001"/>
              <a:gd name="csX66" fmla="*/ 14590 w 12206589"/>
              <a:gd name="csY66" fmla="*/ 1168401 h 6858001"/>
              <a:gd name="csX67" fmla="*/ 14590 w 12206589"/>
              <a:gd name="csY67" fmla="*/ 8041 h 6858001"/>
              <a:gd name="csX68" fmla="*/ 14590 w 12206589"/>
              <a:gd name="csY68" fmla="*/ 1 h 6858001"/>
              <a:gd name="csX69" fmla="*/ 3493860 w 12206589"/>
              <a:gd name="csY69" fmla="*/ 1 h 6858001"/>
              <a:gd name="csX70" fmla="*/ 3493860 w 12206589"/>
              <a:gd name="csY70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27006 w 12206589"/>
              <a:gd name="csY19" fmla="*/ 6584351 h 6858001"/>
              <a:gd name="csX20" fmla="*/ 11361217 w 12206589"/>
              <a:gd name="csY20" fmla="*/ 6584351 h 6858001"/>
              <a:gd name="csX21" fmla="*/ 11365250 w 12206589"/>
              <a:gd name="csY21" fmla="*/ 6570663 h 6858001"/>
              <a:gd name="csX22" fmla="*/ 11398714 w 12206589"/>
              <a:gd name="csY22" fmla="*/ 6570663 h 6858001"/>
              <a:gd name="csX23" fmla="*/ 11402895 w 12206589"/>
              <a:gd name="csY23" fmla="*/ 6584351 h 6858001"/>
              <a:gd name="csX24" fmla="*/ 11437704 w 12206589"/>
              <a:gd name="csY24" fmla="*/ 6584351 h 6858001"/>
              <a:gd name="csX25" fmla="*/ 11399758 w 12206589"/>
              <a:gd name="csY25" fmla="*/ 6477837 h 6858001"/>
              <a:gd name="csX26" fmla="*/ 11364802 w 12206589"/>
              <a:gd name="csY26" fmla="*/ 6477837 h 6858001"/>
              <a:gd name="csX27" fmla="*/ 11554080 w 12206589"/>
              <a:gd name="csY27" fmla="*/ 6477541 h 6858001"/>
              <a:gd name="csX28" fmla="*/ 11554080 w 12206589"/>
              <a:gd name="csY28" fmla="*/ 6584202 h 6858001"/>
              <a:gd name="csX29" fmla="*/ 11588739 w 12206589"/>
              <a:gd name="csY29" fmla="*/ 6584202 h 6858001"/>
              <a:gd name="csX30" fmla="*/ 11588739 w 12206589"/>
              <a:gd name="csY30" fmla="*/ 6547607 h 6858001"/>
              <a:gd name="csX31" fmla="*/ 11626685 w 12206589"/>
              <a:gd name="csY31" fmla="*/ 6547607 h 6858001"/>
              <a:gd name="csX32" fmla="*/ 11626685 w 12206589"/>
              <a:gd name="csY32" fmla="*/ 6521125 h 6858001"/>
              <a:gd name="csX33" fmla="*/ 11588739 w 12206589"/>
              <a:gd name="csY33" fmla="*/ 6521125 h 6858001"/>
              <a:gd name="csX34" fmla="*/ 11588739 w 12206589"/>
              <a:gd name="csY34" fmla="*/ 6504913 h 6858001"/>
              <a:gd name="csX35" fmla="*/ 11636247 w 12206589"/>
              <a:gd name="csY35" fmla="*/ 6504913 h 6858001"/>
              <a:gd name="csX36" fmla="*/ 11636247 w 12206589"/>
              <a:gd name="csY36" fmla="*/ 6477541 h 6858001"/>
              <a:gd name="csX37" fmla="*/ 11554080 w 12206589"/>
              <a:gd name="csY37" fmla="*/ 6477541 h 6858001"/>
              <a:gd name="csX38" fmla="*/ 11489395 w 12206589"/>
              <a:gd name="csY38" fmla="*/ 6474863 h 6858001"/>
              <a:gd name="csX39" fmla="*/ 11433671 w 12206589"/>
              <a:gd name="csY39" fmla="*/ 6531836 h 6858001"/>
              <a:gd name="csX40" fmla="*/ 11486406 w 12206589"/>
              <a:gd name="csY40" fmla="*/ 6587325 h 6858001"/>
              <a:gd name="csX41" fmla="*/ 11515686 w 12206589"/>
              <a:gd name="csY41" fmla="*/ 6575723 h 6858001"/>
              <a:gd name="csX42" fmla="*/ 11517629 w 12206589"/>
              <a:gd name="csY42" fmla="*/ 6584351 h 6858001"/>
              <a:gd name="csX43" fmla="*/ 11540187 w 12206589"/>
              <a:gd name="csY43" fmla="*/ 6584351 h 6858001"/>
              <a:gd name="csX44" fmla="*/ 11540187 w 12206589"/>
              <a:gd name="csY44" fmla="*/ 6524995 h 6858001"/>
              <a:gd name="csX45" fmla="*/ 11492533 w 12206589"/>
              <a:gd name="csY45" fmla="*/ 6524995 h 6858001"/>
              <a:gd name="csX46" fmla="*/ 11492533 w 12206589"/>
              <a:gd name="csY46" fmla="*/ 6548947 h 6858001"/>
              <a:gd name="csX47" fmla="*/ 11506873 w 12206589"/>
              <a:gd name="csY47" fmla="*/ 6548947 h 6858001"/>
              <a:gd name="csX48" fmla="*/ 11489245 w 12206589"/>
              <a:gd name="csY48" fmla="*/ 6560400 h 6858001"/>
              <a:gd name="csX49" fmla="*/ 11468777 w 12206589"/>
              <a:gd name="csY49" fmla="*/ 6532432 h 6858001"/>
              <a:gd name="csX50" fmla="*/ 11488947 w 12206589"/>
              <a:gd name="csY50" fmla="*/ 6502681 h 6858001"/>
              <a:gd name="csX51" fmla="*/ 11505826 w 12206589"/>
              <a:gd name="csY51" fmla="*/ 6514878 h 6858001"/>
              <a:gd name="csX52" fmla="*/ 11538692 w 12206589"/>
              <a:gd name="csY52" fmla="*/ 6514878 h 6858001"/>
              <a:gd name="csX53" fmla="*/ 11523903 w 12206589"/>
              <a:gd name="csY53" fmla="*/ 6486317 h 6858001"/>
              <a:gd name="csX54" fmla="*/ 11489395 w 12206589"/>
              <a:gd name="csY54" fmla="*/ 6474863 h 6858001"/>
              <a:gd name="csX55" fmla="*/ 3493860 w 12206589"/>
              <a:gd name="csY55" fmla="*/ 0 h 6858001"/>
              <a:gd name="csX56" fmla="*/ 7357570 w 12206589"/>
              <a:gd name="csY56" fmla="*/ 0 h 6858001"/>
              <a:gd name="csX57" fmla="*/ 12206589 w 12206589"/>
              <a:gd name="csY57" fmla="*/ 0 h 6858001"/>
              <a:gd name="csX58" fmla="*/ 12206589 w 12206589"/>
              <a:gd name="csY58" fmla="*/ 6857999 h 6858001"/>
              <a:gd name="csX59" fmla="*/ 10123789 w 12206589"/>
              <a:gd name="csY59" fmla="*/ 6857999 h 6858001"/>
              <a:gd name="csX60" fmla="*/ 10123789 w 12206589"/>
              <a:gd name="csY60" fmla="*/ 6858001 h 6858001"/>
              <a:gd name="csX61" fmla="*/ 3493860 w 12206589"/>
              <a:gd name="csY61" fmla="*/ 6858001 h 6858001"/>
              <a:gd name="csX62" fmla="*/ 3493860 w 12206589"/>
              <a:gd name="csY62" fmla="*/ 6858000 h 6858001"/>
              <a:gd name="csX63" fmla="*/ 2367265 w 12206589"/>
              <a:gd name="csY63" fmla="*/ 6858000 h 6858001"/>
              <a:gd name="csX64" fmla="*/ 0 w 12206589"/>
              <a:gd name="csY64" fmla="*/ 6855956 h 6858001"/>
              <a:gd name="csX65" fmla="*/ 14590 w 12206589"/>
              <a:gd name="csY65" fmla="*/ 1168401 h 6858001"/>
              <a:gd name="csX66" fmla="*/ 14590 w 12206589"/>
              <a:gd name="csY66" fmla="*/ 8041 h 6858001"/>
              <a:gd name="csX67" fmla="*/ 14590 w 12206589"/>
              <a:gd name="csY67" fmla="*/ 1 h 6858001"/>
              <a:gd name="csX68" fmla="*/ 3493860 w 12206589"/>
              <a:gd name="csY68" fmla="*/ 1 h 6858001"/>
              <a:gd name="csX69" fmla="*/ 3493860 w 12206589"/>
              <a:gd name="csY69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27006 w 12206589"/>
              <a:gd name="csY19" fmla="*/ 6584351 h 6858001"/>
              <a:gd name="csX20" fmla="*/ 11325703 w 12206589"/>
              <a:gd name="csY20" fmla="*/ 6575426 h 6858001"/>
              <a:gd name="csX21" fmla="*/ 11361217 w 12206589"/>
              <a:gd name="csY21" fmla="*/ 6584351 h 6858001"/>
              <a:gd name="csX22" fmla="*/ 11365250 w 12206589"/>
              <a:gd name="csY22" fmla="*/ 6570663 h 6858001"/>
              <a:gd name="csX23" fmla="*/ 11398714 w 12206589"/>
              <a:gd name="csY23" fmla="*/ 6570663 h 6858001"/>
              <a:gd name="csX24" fmla="*/ 11402895 w 12206589"/>
              <a:gd name="csY24" fmla="*/ 6584351 h 6858001"/>
              <a:gd name="csX25" fmla="*/ 11437704 w 12206589"/>
              <a:gd name="csY25" fmla="*/ 6584351 h 6858001"/>
              <a:gd name="csX26" fmla="*/ 11399758 w 12206589"/>
              <a:gd name="csY26" fmla="*/ 6477837 h 6858001"/>
              <a:gd name="csX27" fmla="*/ 11364802 w 12206589"/>
              <a:gd name="csY27" fmla="*/ 6477837 h 6858001"/>
              <a:gd name="csX28" fmla="*/ 11554080 w 12206589"/>
              <a:gd name="csY28" fmla="*/ 6477541 h 6858001"/>
              <a:gd name="csX29" fmla="*/ 11554080 w 12206589"/>
              <a:gd name="csY29" fmla="*/ 6584202 h 6858001"/>
              <a:gd name="csX30" fmla="*/ 11588739 w 12206589"/>
              <a:gd name="csY30" fmla="*/ 6584202 h 6858001"/>
              <a:gd name="csX31" fmla="*/ 11588739 w 12206589"/>
              <a:gd name="csY31" fmla="*/ 6547607 h 6858001"/>
              <a:gd name="csX32" fmla="*/ 11626685 w 12206589"/>
              <a:gd name="csY32" fmla="*/ 6547607 h 6858001"/>
              <a:gd name="csX33" fmla="*/ 11626685 w 12206589"/>
              <a:gd name="csY33" fmla="*/ 6521125 h 6858001"/>
              <a:gd name="csX34" fmla="*/ 11588739 w 12206589"/>
              <a:gd name="csY34" fmla="*/ 6521125 h 6858001"/>
              <a:gd name="csX35" fmla="*/ 11588739 w 12206589"/>
              <a:gd name="csY35" fmla="*/ 6504913 h 6858001"/>
              <a:gd name="csX36" fmla="*/ 11636247 w 12206589"/>
              <a:gd name="csY36" fmla="*/ 6504913 h 6858001"/>
              <a:gd name="csX37" fmla="*/ 11636247 w 12206589"/>
              <a:gd name="csY37" fmla="*/ 6477541 h 6858001"/>
              <a:gd name="csX38" fmla="*/ 11554080 w 12206589"/>
              <a:gd name="csY38" fmla="*/ 6477541 h 6858001"/>
              <a:gd name="csX39" fmla="*/ 11489395 w 12206589"/>
              <a:gd name="csY39" fmla="*/ 6474863 h 6858001"/>
              <a:gd name="csX40" fmla="*/ 11433671 w 12206589"/>
              <a:gd name="csY40" fmla="*/ 6531836 h 6858001"/>
              <a:gd name="csX41" fmla="*/ 11486406 w 12206589"/>
              <a:gd name="csY41" fmla="*/ 6587325 h 6858001"/>
              <a:gd name="csX42" fmla="*/ 11515686 w 12206589"/>
              <a:gd name="csY42" fmla="*/ 6575723 h 6858001"/>
              <a:gd name="csX43" fmla="*/ 11517629 w 12206589"/>
              <a:gd name="csY43" fmla="*/ 6584351 h 6858001"/>
              <a:gd name="csX44" fmla="*/ 11540187 w 12206589"/>
              <a:gd name="csY44" fmla="*/ 6584351 h 6858001"/>
              <a:gd name="csX45" fmla="*/ 11540187 w 12206589"/>
              <a:gd name="csY45" fmla="*/ 6524995 h 6858001"/>
              <a:gd name="csX46" fmla="*/ 11492533 w 12206589"/>
              <a:gd name="csY46" fmla="*/ 6524995 h 6858001"/>
              <a:gd name="csX47" fmla="*/ 11492533 w 12206589"/>
              <a:gd name="csY47" fmla="*/ 6548947 h 6858001"/>
              <a:gd name="csX48" fmla="*/ 11506873 w 12206589"/>
              <a:gd name="csY48" fmla="*/ 6548947 h 6858001"/>
              <a:gd name="csX49" fmla="*/ 11489245 w 12206589"/>
              <a:gd name="csY49" fmla="*/ 6560400 h 6858001"/>
              <a:gd name="csX50" fmla="*/ 11468777 w 12206589"/>
              <a:gd name="csY50" fmla="*/ 6532432 h 6858001"/>
              <a:gd name="csX51" fmla="*/ 11488947 w 12206589"/>
              <a:gd name="csY51" fmla="*/ 6502681 h 6858001"/>
              <a:gd name="csX52" fmla="*/ 11505826 w 12206589"/>
              <a:gd name="csY52" fmla="*/ 6514878 h 6858001"/>
              <a:gd name="csX53" fmla="*/ 11538692 w 12206589"/>
              <a:gd name="csY53" fmla="*/ 6514878 h 6858001"/>
              <a:gd name="csX54" fmla="*/ 11523903 w 12206589"/>
              <a:gd name="csY54" fmla="*/ 6486317 h 6858001"/>
              <a:gd name="csX55" fmla="*/ 11489395 w 12206589"/>
              <a:gd name="csY55" fmla="*/ 6474863 h 6858001"/>
              <a:gd name="csX56" fmla="*/ 3493860 w 12206589"/>
              <a:gd name="csY56" fmla="*/ 0 h 6858001"/>
              <a:gd name="csX57" fmla="*/ 7357570 w 12206589"/>
              <a:gd name="csY57" fmla="*/ 0 h 6858001"/>
              <a:gd name="csX58" fmla="*/ 12206589 w 12206589"/>
              <a:gd name="csY58" fmla="*/ 0 h 6858001"/>
              <a:gd name="csX59" fmla="*/ 12206589 w 12206589"/>
              <a:gd name="csY59" fmla="*/ 6857999 h 6858001"/>
              <a:gd name="csX60" fmla="*/ 10123789 w 12206589"/>
              <a:gd name="csY60" fmla="*/ 6857999 h 6858001"/>
              <a:gd name="csX61" fmla="*/ 10123789 w 12206589"/>
              <a:gd name="csY61" fmla="*/ 6858001 h 6858001"/>
              <a:gd name="csX62" fmla="*/ 3493860 w 12206589"/>
              <a:gd name="csY62" fmla="*/ 6858001 h 6858001"/>
              <a:gd name="csX63" fmla="*/ 3493860 w 12206589"/>
              <a:gd name="csY63" fmla="*/ 6858000 h 6858001"/>
              <a:gd name="csX64" fmla="*/ 2367265 w 12206589"/>
              <a:gd name="csY64" fmla="*/ 6858000 h 6858001"/>
              <a:gd name="csX65" fmla="*/ 0 w 12206589"/>
              <a:gd name="csY65" fmla="*/ 6855956 h 6858001"/>
              <a:gd name="csX66" fmla="*/ 14590 w 12206589"/>
              <a:gd name="csY66" fmla="*/ 1168401 h 6858001"/>
              <a:gd name="csX67" fmla="*/ 14590 w 12206589"/>
              <a:gd name="csY67" fmla="*/ 8041 h 6858001"/>
              <a:gd name="csX68" fmla="*/ 14590 w 12206589"/>
              <a:gd name="csY68" fmla="*/ 1 h 6858001"/>
              <a:gd name="csX69" fmla="*/ 3493860 w 12206589"/>
              <a:gd name="csY69" fmla="*/ 1 h 6858001"/>
              <a:gd name="csX70" fmla="*/ 3493860 w 12206589"/>
              <a:gd name="csY70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27006 w 12206589"/>
              <a:gd name="csY19" fmla="*/ 6584351 h 6858001"/>
              <a:gd name="csX20" fmla="*/ 11325703 w 12206589"/>
              <a:gd name="csY20" fmla="*/ 6575426 h 6858001"/>
              <a:gd name="csX21" fmla="*/ 11361217 w 12206589"/>
              <a:gd name="csY21" fmla="*/ 6584351 h 6858001"/>
              <a:gd name="csX22" fmla="*/ 11398714 w 12206589"/>
              <a:gd name="csY22" fmla="*/ 6570663 h 6858001"/>
              <a:gd name="csX23" fmla="*/ 11402895 w 12206589"/>
              <a:gd name="csY23" fmla="*/ 6584351 h 6858001"/>
              <a:gd name="csX24" fmla="*/ 11437704 w 12206589"/>
              <a:gd name="csY24" fmla="*/ 6584351 h 6858001"/>
              <a:gd name="csX25" fmla="*/ 11399758 w 12206589"/>
              <a:gd name="csY25" fmla="*/ 6477837 h 6858001"/>
              <a:gd name="csX26" fmla="*/ 11364802 w 12206589"/>
              <a:gd name="csY26" fmla="*/ 6477837 h 6858001"/>
              <a:gd name="csX27" fmla="*/ 11554080 w 12206589"/>
              <a:gd name="csY27" fmla="*/ 6477541 h 6858001"/>
              <a:gd name="csX28" fmla="*/ 11554080 w 12206589"/>
              <a:gd name="csY28" fmla="*/ 6584202 h 6858001"/>
              <a:gd name="csX29" fmla="*/ 11588739 w 12206589"/>
              <a:gd name="csY29" fmla="*/ 6584202 h 6858001"/>
              <a:gd name="csX30" fmla="*/ 11588739 w 12206589"/>
              <a:gd name="csY30" fmla="*/ 6547607 h 6858001"/>
              <a:gd name="csX31" fmla="*/ 11626685 w 12206589"/>
              <a:gd name="csY31" fmla="*/ 6547607 h 6858001"/>
              <a:gd name="csX32" fmla="*/ 11626685 w 12206589"/>
              <a:gd name="csY32" fmla="*/ 6521125 h 6858001"/>
              <a:gd name="csX33" fmla="*/ 11588739 w 12206589"/>
              <a:gd name="csY33" fmla="*/ 6521125 h 6858001"/>
              <a:gd name="csX34" fmla="*/ 11588739 w 12206589"/>
              <a:gd name="csY34" fmla="*/ 6504913 h 6858001"/>
              <a:gd name="csX35" fmla="*/ 11636247 w 12206589"/>
              <a:gd name="csY35" fmla="*/ 6504913 h 6858001"/>
              <a:gd name="csX36" fmla="*/ 11636247 w 12206589"/>
              <a:gd name="csY36" fmla="*/ 6477541 h 6858001"/>
              <a:gd name="csX37" fmla="*/ 11554080 w 12206589"/>
              <a:gd name="csY37" fmla="*/ 6477541 h 6858001"/>
              <a:gd name="csX38" fmla="*/ 11489395 w 12206589"/>
              <a:gd name="csY38" fmla="*/ 6474863 h 6858001"/>
              <a:gd name="csX39" fmla="*/ 11433671 w 12206589"/>
              <a:gd name="csY39" fmla="*/ 6531836 h 6858001"/>
              <a:gd name="csX40" fmla="*/ 11486406 w 12206589"/>
              <a:gd name="csY40" fmla="*/ 6587325 h 6858001"/>
              <a:gd name="csX41" fmla="*/ 11515686 w 12206589"/>
              <a:gd name="csY41" fmla="*/ 6575723 h 6858001"/>
              <a:gd name="csX42" fmla="*/ 11517629 w 12206589"/>
              <a:gd name="csY42" fmla="*/ 6584351 h 6858001"/>
              <a:gd name="csX43" fmla="*/ 11540187 w 12206589"/>
              <a:gd name="csY43" fmla="*/ 6584351 h 6858001"/>
              <a:gd name="csX44" fmla="*/ 11540187 w 12206589"/>
              <a:gd name="csY44" fmla="*/ 6524995 h 6858001"/>
              <a:gd name="csX45" fmla="*/ 11492533 w 12206589"/>
              <a:gd name="csY45" fmla="*/ 6524995 h 6858001"/>
              <a:gd name="csX46" fmla="*/ 11492533 w 12206589"/>
              <a:gd name="csY46" fmla="*/ 6548947 h 6858001"/>
              <a:gd name="csX47" fmla="*/ 11506873 w 12206589"/>
              <a:gd name="csY47" fmla="*/ 6548947 h 6858001"/>
              <a:gd name="csX48" fmla="*/ 11489245 w 12206589"/>
              <a:gd name="csY48" fmla="*/ 6560400 h 6858001"/>
              <a:gd name="csX49" fmla="*/ 11468777 w 12206589"/>
              <a:gd name="csY49" fmla="*/ 6532432 h 6858001"/>
              <a:gd name="csX50" fmla="*/ 11488947 w 12206589"/>
              <a:gd name="csY50" fmla="*/ 6502681 h 6858001"/>
              <a:gd name="csX51" fmla="*/ 11505826 w 12206589"/>
              <a:gd name="csY51" fmla="*/ 6514878 h 6858001"/>
              <a:gd name="csX52" fmla="*/ 11538692 w 12206589"/>
              <a:gd name="csY52" fmla="*/ 6514878 h 6858001"/>
              <a:gd name="csX53" fmla="*/ 11523903 w 12206589"/>
              <a:gd name="csY53" fmla="*/ 6486317 h 6858001"/>
              <a:gd name="csX54" fmla="*/ 11489395 w 12206589"/>
              <a:gd name="csY54" fmla="*/ 6474863 h 6858001"/>
              <a:gd name="csX55" fmla="*/ 3493860 w 12206589"/>
              <a:gd name="csY55" fmla="*/ 0 h 6858001"/>
              <a:gd name="csX56" fmla="*/ 7357570 w 12206589"/>
              <a:gd name="csY56" fmla="*/ 0 h 6858001"/>
              <a:gd name="csX57" fmla="*/ 12206589 w 12206589"/>
              <a:gd name="csY57" fmla="*/ 0 h 6858001"/>
              <a:gd name="csX58" fmla="*/ 12206589 w 12206589"/>
              <a:gd name="csY58" fmla="*/ 6857999 h 6858001"/>
              <a:gd name="csX59" fmla="*/ 10123789 w 12206589"/>
              <a:gd name="csY59" fmla="*/ 6857999 h 6858001"/>
              <a:gd name="csX60" fmla="*/ 10123789 w 12206589"/>
              <a:gd name="csY60" fmla="*/ 6858001 h 6858001"/>
              <a:gd name="csX61" fmla="*/ 3493860 w 12206589"/>
              <a:gd name="csY61" fmla="*/ 6858001 h 6858001"/>
              <a:gd name="csX62" fmla="*/ 3493860 w 12206589"/>
              <a:gd name="csY62" fmla="*/ 6858000 h 6858001"/>
              <a:gd name="csX63" fmla="*/ 2367265 w 12206589"/>
              <a:gd name="csY63" fmla="*/ 6858000 h 6858001"/>
              <a:gd name="csX64" fmla="*/ 0 w 12206589"/>
              <a:gd name="csY64" fmla="*/ 6855956 h 6858001"/>
              <a:gd name="csX65" fmla="*/ 14590 w 12206589"/>
              <a:gd name="csY65" fmla="*/ 1168401 h 6858001"/>
              <a:gd name="csX66" fmla="*/ 14590 w 12206589"/>
              <a:gd name="csY66" fmla="*/ 8041 h 6858001"/>
              <a:gd name="csX67" fmla="*/ 14590 w 12206589"/>
              <a:gd name="csY67" fmla="*/ 1 h 6858001"/>
              <a:gd name="csX68" fmla="*/ 3493860 w 12206589"/>
              <a:gd name="csY68" fmla="*/ 1 h 6858001"/>
              <a:gd name="csX69" fmla="*/ 3493860 w 12206589"/>
              <a:gd name="csY69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27006 w 12206589"/>
              <a:gd name="csY19" fmla="*/ 6584351 h 6858001"/>
              <a:gd name="csX20" fmla="*/ 11361217 w 12206589"/>
              <a:gd name="csY20" fmla="*/ 6584351 h 6858001"/>
              <a:gd name="csX21" fmla="*/ 11398714 w 12206589"/>
              <a:gd name="csY21" fmla="*/ 6570663 h 6858001"/>
              <a:gd name="csX22" fmla="*/ 11402895 w 12206589"/>
              <a:gd name="csY22" fmla="*/ 6584351 h 6858001"/>
              <a:gd name="csX23" fmla="*/ 11437704 w 12206589"/>
              <a:gd name="csY23" fmla="*/ 6584351 h 6858001"/>
              <a:gd name="csX24" fmla="*/ 11399758 w 12206589"/>
              <a:gd name="csY24" fmla="*/ 6477837 h 6858001"/>
              <a:gd name="csX25" fmla="*/ 11364802 w 12206589"/>
              <a:gd name="csY25" fmla="*/ 6477837 h 6858001"/>
              <a:gd name="csX26" fmla="*/ 11554080 w 12206589"/>
              <a:gd name="csY26" fmla="*/ 6477541 h 6858001"/>
              <a:gd name="csX27" fmla="*/ 11554080 w 12206589"/>
              <a:gd name="csY27" fmla="*/ 6584202 h 6858001"/>
              <a:gd name="csX28" fmla="*/ 11588739 w 12206589"/>
              <a:gd name="csY28" fmla="*/ 6584202 h 6858001"/>
              <a:gd name="csX29" fmla="*/ 11588739 w 12206589"/>
              <a:gd name="csY29" fmla="*/ 6547607 h 6858001"/>
              <a:gd name="csX30" fmla="*/ 11626685 w 12206589"/>
              <a:gd name="csY30" fmla="*/ 6547607 h 6858001"/>
              <a:gd name="csX31" fmla="*/ 11626685 w 12206589"/>
              <a:gd name="csY31" fmla="*/ 6521125 h 6858001"/>
              <a:gd name="csX32" fmla="*/ 11588739 w 12206589"/>
              <a:gd name="csY32" fmla="*/ 6521125 h 6858001"/>
              <a:gd name="csX33" fmla="*/ 11588739 w 12206589"/>
              <a:gd name="csY33" fmla="*/ 6504913 h 6858001"/>
              <a:gd name="csX34" fmla="*/ 11636247 w 12206589"/>
              <a:gd name="csY34" fmla="*/ 6504913 h 6858001"/>
              <a:gd name="csX35" fmla="*/ 11636247 w 12206589"/>
              <a:gd name="csY35" fmla="*/ 6477541 h 6858001"/>
              <a:gd name="csX36" fmla="*/ 11554080 w 12206589"/>
              <a:gd name="csY36" fmla="*/ 6477541 h 6858001"/>
              <a:gd name="csX37" fmla="*/ 11489395 w 12206589"/>
              <a:gd name="csY37" fmla="*/ 6474863 h 6858001"/>
              <a:gd name="csX38" fmla="*/ 11433671 w 12206589"/>
              <a:gd name="csY38" fmla="*/ 6531836 h 6858001"/>
              <a:gd name="csX39" fmla="*/ 11486406 w 12206589"/>
              <a:gd name="csY39" fmla="*/ 6587325 h 6858001"/>
              <a:gd name="csX40" fmla="*/ 11515686 w 12206589"/>
              <a:gd name="csY40" fmla="*/ 6575723 h 6858001"/>
              <a:gd name="csX41" fmla="*/ 11517629 w 12206589"/>
              <a:gd name="csY41" fmla="*/ 6584351 h 6858001"/>
              <a:gd name="csX42" fmla="*/ 11540187 w 12206589"/>
              <a:gd name="csY42" fmla="*/ 6584351 h 6858001"/>
              <a:gd name="csX43" fmla="*/ 11540187 w 12206589"/>
              <a:gd name="csY43" fmla="*/ 6524995 h 6858001"/>
              <a:gd name="csX44" fmla="*/ 11492533 w 12206589"/>
              <a:gd name="csY44" fmla="*/ 6524995 h 6858001"/>
              <a:gd name="csX45" fmla="*/ 11492533 w 12206589"/>
              <a:gd name="csY45" fmla="*/ 6548947 h 6858001"/>
              <a:gd name="csX46" fmla="*/ 11506873 w 12206589"/>
              <a:gd name="csY46" fmla="*/ 6548947 h 6858001"/>
              <a:gd name="csX47" fmla="*/ 11489245 w 12206589"/>
              <a:gd name="csY47" fmla="*/ 6560400 h 6858001"/>
              <a:gd name="csX48" fmla="*/ 11468777 w 12206589"/>
              <a:gd name="csY48" fmla="*/ 6532432 h 6858001"/>
              <a:gd name="csX49" fmla="*/ 11488947 w 12206589"/>
              <a:gd name="csY49" fmla="*/ 6502681 h 6858001"/>
              <a:gd name="csX50" fmla="*/ 11505826 w 12206589"/>
              <a:gd name="csY50" fmla="*/ 6514878 h 6858001"/>
              <a:gd name="csX51" fmla="*/ 11538692 w 12206589"/>
              <a:gd name="csY51" fmla="*/ 6514878 h 6858001"/>
              <a:gd name="csX52" fmla="*/ 11523903 w 12206589"/>
              <a:gd name="csY52" fmla="*/ 6486317 h 6858001"/>
              <a:gd name="csX53" fmla="*/ 11489395 w 12206589"/>
              <a:gd name="csY53" fmla="*/ 6474863 h 6858001"/>
              <a:gd name="csX54" fmla="*/ 3493860 w 12206589"/>
              <a:gd name="csY54" fmla="*/ 0 h 6858001"/>
              <a:gd name="csX55" fmla="*/ 7357570 w 12206589"/>
              <a:gd name="csY55" fmla="*/ 0 h 6858001"/>
              <a:gd name="csX56" fmla="*/ 12206589 w 12206589"/>
              <a:gd name="csY56" fmla="*/ 0 h 6858001"/>
              <a:gd name="csX57" fmla="*/ 12206589 w 12206589"/>
              <a:gd name="csY57" fmla="*/ 6857999 h 6858001"/>
              <a:gd name="csX58" fmla="*/ 10123789 w 12206589"/>
              <a:gd name="csY58" fmla="*/ 6857999 h 6858001"/>
              <a:gd name="csX59" fmla="*/ 10123789 w 12206589"/>
              <a:gd name="csY59" fmla="*/ 6858001 h 6858001"/>
              <a:gd name="csX60" fmla="*/ 3493860 w 12206589"/>
              <a:gd name="csY60" fmla="*/ 6858001 h 6858001"/>
              <a:gd name="csX61" fmla="*/ 3493860 w 12206589"/>
              <a:gd name="csY61" fmla="*/ 6858000 h 6858001"/>
              <a:gd name="csX62" fmla="*/ 2367265 w 12206589"/>
              <a:gd name="csY62" fmla="*/ 6858000 h 6858001"/>
              <a:gd name="csX63" fmla="*/ 0 w 12206589"/>
              <a:gd name="csY63" fmla="*/ 6855956 h 6858001"/>
              <a:gd name="csX64" fmla="*/ 14590 w 12206589"/>
              <a:gd name="csY64" fmla="*/ 1168401 h 6858001"/>
              <a:gd name="csX65" fmla="*/ 14590 w 12206589"/>
              <a:gd name="csY65" fmla="*/ 8041 h 6858001"/>
              <a:gd name="csX66" fmla="*/ 14590 w 12206589"/>
              <a:gd name="csY66" fmla="*/ 1 h 6858001"/>
              <a:gd name="csX67" fmla="*/ 3493860 w 12206589"/>
              <a:gd name="csY67" fmla="*/ 1 h 6858001"/>
              <a:gd name="csX68" fmla="*/ 3493860 w 12206589"/>
              <a:gd name="csY68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61217 w 12206589"/>
              <a:gd name="csY19" fmla="*/ 6584351 h 6858001"/>
              <a:gd name="csX20" fmla="*/ 11398714 w 12206589"/>
              <a:gd name="csY20" fmla="*/ 6570663 h 6858001"/>
              <a:gd name="csX21" fmla="*/ 11402895 w 12206589"/>
              <a:gd name="csY21" fmla="*/ 6584351 h 6858001"/>
              <a:gd name="csX22" fmla="*/ 11437704 w 12206589"/>
              <a:gd name="csY22" fmla="*/ 6584351 h 6858001"/>
              <a:gd name="csX23" fmla="*/ 11399758 w 12206589"/>
              <a:gd name="csY23" fmla="*/ 6477837 h 6858001"/>
              <a:gd name="csX24" fmla="*/ 11364802 w 12206589"/>
              <a:gd name="csY24" fmla="*/ 6477837 h 6858001"/>
              <a:gd name="csX25" fmla="*/ 11554080 w 12206589"/>
              <a:gd name="csY25" fmla="*/ 6477541 h 6858001"/>
              <a:gd name="csX26" fmla="*/ 11554080 w 12206589"/>
              <a:gd name="csY26" fmla="*/ 6584202 h 6858001"/>
              <a:gd name="csX27" fmla="*/ 11588739 w 12206589"/>
              <a:gd name="csY27" fmla="*/ 6584202 h 6858001"/>
              <a:gd name="csX28" fmla="*/ 11588739 w 12206589"/>
              <a:gd name="csY28" fmla="*/ 6547607 h 6858001"/>
              <a:gd name="csX29" fmla="*/ 11626685 w 12206589"/>
              <a:gd name="csY29" fmla="*/ 6547607 h 6858001"/>
              <a:gd name="csX30" fmla="*/ 11626685 w 12206589"/>
              <a:gd name="csY30" fmla="*/ 6521125 h 6858001"/>
              <a:gd name="csX31" fmla="*/ 11588739 w 12206589"/>
              <a:gd name="csY31" fmla="*/ 6521125 h 6858001"/>
              <a:gd name="csX32" fmla="*/ 11588739 w 12206589"/>
              <a:gd name="csY32" fmla="*/ 6504913 h 6858001"/>
              <a:gd name="csX33" fmla="*/ 11636247 w 12206589"/>
              <a:gd name="csY33" fmla="*/ 6504913 h 6858001"/>
              <a:gd name="csX34" fmla="*/ 11636247 w 12206589"/>
              <a:gd name="csY34" fmla="*/ 6477541 h 6858001"/>
              <a:gd name="csX35" fmla="*/ 11554080 w 12206589"/>
              <a:gd name="csY35" fmla="*/ 6477541 h 6858001"/>
              <a:gd name="csX36" fmla="*/ 11489395 w 12206589"/>
              <a:gd name="csY36" fmla="*/ 6474863 h 6858001"/>
              <a:gd name="csX37" fmla="*/ 11433671 w 12206589"/>
              <a:gd name="csY37" fmla="*/ 6531836 h 6858001"/>
              <a:gd name="csX38" fmla="*/ 11486406 w 12206589"/>
              <a:gd name="csY38" fmla="*/ 6587325 h 6858001"/>
              <a:gd name="csX39" fmla="*/ 11515686 w 12206589"/>
              <a:gd name="csY39" fmla="*/ 6575723 h 6858001"/>
              <a:gd name="csX40" fmla="*/ 11517629 w 12206589"/>
              <a:gd name="csY40" fmla="*/ 6584351 h 6858001"/>
              <a:gd name="csX41" fmla="*/ 11540187 w 12206589"/>
              <a:gd name="csY41" fmla="*/ 6584351 h 6858001"/>
              <a:gd name="csX42" fmla="*/ 11540187 w 12206589"/>
              <a:gd name="csY42" fmla="*/ 6524995 h 6858001"/>
              <a:gd name="csX43" fmla="*/ 11492533 w 12206589"/>
              <a:gd name="csY43" fmla="*/ 6524995 h 6858001"/>
              <a:gd name="csX44" fmla="*/ 11492533 w 12206589"/>
              <a:gd name="csY44" fmla="*/ 6548947 h 6858001"/>
              <a:gd name="csX45" fmla="*/ 11506873 w 12206589"/>
              <a:gd name="csY45" fmla="*/ 6548947 h 6858001"/>
              <a:gd name="csX46" fmla="*/ 11489245 w 12206589"/>
              <a:gd name="csY46" fmla="*/ 6560400 h 6858001"/>
              <a:gd name="csX47" fmla="*/ 11468777 w 12206589"/>
              <a:gd name="csY47" fmla="*/ 6532432 h 6858001"/>
              <a:gd name="csX48" fmla="*/ 11488947 w 12206589"/>
              <a:gd name="csY48" fmla="*/ 6502681 h 6858001"/>
              <a:gd name="csX49" fmla="*/ 11505826 w 12206589"/>
              <a:gd name="csY49" fmla="*/ 6514878 h 6858001"/>
              <a:gd name="csX50" fmla="*/ 11538692 w 12206589"/>
              <a:gd name="csY50" fmla="*/ 6514878 h 6858001"/>
              <a:gd name="csX51" fmla="*/ 11523903 w 12206589"/>
              <a:gd name="csY51" fmla="*/ 6486317 h 6858001"/>
              <a:gd name="csX52" fmla="*/ 11489395 w 12206589"/>
              <a:gd name="csY52" fmla="*/ 6474863 h 6858001"/>
              <a:gd name="csX53" fmla="*/ 3493860 w 12206589"/>
              <a:gd name="csY53" fmla="*/ 0 h 6858001"/>
              <a:gd name="csX54" fmla="*/ 7357570 w 12206589"/>
              <a:gd name="csY54" fmla="*/ 0 h 6858001"/>
              <a:gd name="csX55" fmla="*/ 12206589 w 12206589"/>
              <a:gd name="csY55" fmla="*/ 0 h 6858001"/>
              <a:gd name="csX56" fmla="*/ 12206589 w 12206589"/>
              <a:gd name="csY56" fmla="*/ 6857999 h 6858001"/>
              <a:gd name="csX57" fmla="*/ 10123789 w 12206589"/>
              <a:gd name="csY57" fmla="*/ 6857999 h 6858001"/>
              <a:gd name="csX58" fmla="*/ 10123789 w 12206589"/>
              <a:gd name="csY58" fmla="*/ 6858001 h 6858001"/>
              <a:gd name="csX59" fmla="*/ 3493860 w 12206589"/>
              <a:gd name="csY59" fmla="*/ 6858001 h 6858001"/>
              <a:gd name="csX60" fmla="*/ 3493860 w 12206589"/>
              <a:gd name="csY60" fmla="*/ 6858000 h 6858001"/>
              <a:gd name="csX61" fmla="*/ 2367265 w 12206589"/>
              <a:gd name="csY61" fmla="*/ 6858000 h 6858001"/>
              <a:gd name="csX62" fmla="*/ 0 w 12206589"/>
              <a:gd name="csY62" fmla="*/ 6855956 h 6858001"/>
              <a:gd name="csX63" fmla="*/ 14590 w 12206589"/>
              <a:gd name="csY63" fmla="*/ 1168401 h 6858001"/>
              <a:gd name="csX64" fmla="*/ 14590 w 12206589"/>
              <a:gd name="csY64" fmla="*/ 8041 h 6858001"/>
              <a:gd name="csX65" fmla="*/ 14590 w 12206589"/>
              <a:gd name="csY65" fmla="*/ 1 h 6858001"/>
              <a:gd name="csX66" fmla="*/ 3493860 w 12206589"/>
              <a:gd name="csY66" fmla="*/ 1 h 6858001"/>
              <a:gd name="csX67" fmla="*/ 3493860 w 12206589"/>
              <a:gd name="csY67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64802 w 12206589"/>
              <a:gd name="csY18" fmla="*/ 6477837 h 6858001"/>
              <a:gd name="csX19" fmla="*/ 11398714 w 12206589"/>
              <a:gd name="csY19" fmla="*/ 6570663 h 6858001"/>
              <a:gd name="csX20" fmla="*/ 11402895 w 12206589"/>
              <a:gd name="csY20" fmla="*/ 6584351 h 6858001"/>
              <a:gd name="csX21" fmla="*/ 11437704 w 12206589"/>
              <a:gd name="csY21" fmla="*/ 6584351 h 6858001"/>
              <a:gd name="csX22" fmla="*/ 11399758 w 12206589"/>
              <a:gd name="csY22" fmla="*/ 6477837 h 6858001"/>
              <a:gd name="csX23" fmla="*/ 11364802 w 12206589"/>
              <a:gd name="csY23" fmla="*/ 6477837 h 6858001"/>
              <a:gd name="csX24" fmla="*/ 11554080 w 12206589"/>
              <a:gd name="csY24" fmla="*/ 6477541 h 6858001"/>
              <a:gd name="csX25" fmla="*/ 11554080 w 12206589"/>
              <a:gd name="csY25" fmla="*/ 6584202 h 6858001"/>
              <a:gd name="csX26" fmla="*/ 11588739 w 12206589"/>
              <a:gd name="csY26" fmla="*/ 6584202 h 6858001"/>
              <a:gd name="csX27" fmla="*/ 11588739 w 12206589"/>
              <a:gd name="csY27" fmla="*/ 6547607 h 6858001"/>
              <a:gd name="csX28" fmla="*/ 11626685 w 12206589"/>
              <a:gd name="csY28" fmla="*/ 6547607 h 6858001"/>
              <a:gd name="csX29" fmla="*/ 11626685 w 12206589"/>
              <a:gd name="csY29" fmla="*/ 6521125 h 6858001"/>
              <a:gd name="csX30" fmla="*/ 11588739 w 12206589"/>
              <a:gd name="csY30" fmla="*/ 6521125 h 6858001"/>
              <a:gd name="csX31" fmla="*/ 11588739 w 12206589"/>
              <a:gd name="csY31" fmla="*/ 6504913 h 6858001"/>
              <a:gd name="csX32" fmla="*/ 11636247 w 12206589"/>
              <a:gd name="csY32" fmla="*/ 6504913 h 6858001"/>
              <a:gd name="csX33" fmla="*/ 11636247 w 12206589"/>
              <a:gd name="csY33" fmla="*/ 6477541 h 6858001"/>
              <a:gd name="csX34" fmla="*/ 11554080 w 12206589"/>
              <a:gd name="csY34" fmla="*/ 6477541 h 6858001"/>
              <a:gd name="csX35" fmla="*/ 11489395 w 12206589"/>
              <a:gd name="csY35" fmla="*/ 6474863 h 6858001"/>
              <a:gd name="csX36" fmla="*/ 11433671 w 12206589"/>
              <a:gd name="csY36" fmla="*/ 6531836 h 6858001"/>
              <a:gd name="csX37" fmla="*/ 11486406 w 12206589"/>
              <a:gd name="csY37" fmla="*/ 6587325 h 6858001"/>
              <a:gd name="csX38" fmla="*/ 11515686 w 12206589"/>
              <a:gd name="csY38" fmla="*/ 6575723 h 6858001"/>
              <a:gd name="csX39" fmla="*/ 11517629 w 12206589"/>
              <a:gd name="csY39" fmla="*/ 6584351 h 6858001"/>
              <a:gd name="csX40" fmla="*/ 11540187 w 12206589"/>
              <a:gd name="csY40" fmla="*/ 6584351 h 6858001"/>
              <a:gd name="csX41" fmla="*/ 11540187 w 12206589"/>
              <a:gd name="csY41" fmla="*/ 6524995 h 6858001"/>
              <a:gd name="csX42" fmla="*/ 11492533 w 12206589"/>
              <a:gd name="csY42" fmla="*/ 6524995 h 6858001"/>
              <a:gd name="csX43" fmla="*/ 11492533 w 12206589"/>
              <a:gd name="csY43" fmla="*/ 6548947 h 6858001"/>
              <a:gd name="csX44" fmla="*/ 11506873 w 12206589"/>
              <a:gd name="csY44" fmla="*/ 6548947 h 6858001"/>
              <a:gd name="csX45" fmla="*/ 11489245 w 12206589"/>
              <a:gd name="csY45" fmla="*/ 6560400 h 6858001"/>
              <a:gd name="csX46" fmla="*/ 11468777 w 12206589"/>
              <a:gd name="csY46" fmla="*/ 6532432 h 6858001"/>
              <a:gd name="csX47" fmla="*/ 11488947 w 12206589"/>
              <a:gd name="csY47" fmla="*/ 6502681 h 6858001"/>
              <a:gd name="csX48" fmla="*/ 11505826 w 12206589"/>
              <a:gd name="csY48" fmla="*/ 6514878 h 6858001"/>
              <a:gd name="csX49" fmla="*/ 11538692 w 12206589"/>
              <a:gd name="csY49" fmla="*/ 6514878 h 6858001"/>
              <a:gd name="csX50" fmla="*/ 11523903 w 12206589"/>
              <a:gd name="csY50" fmla="*/ 6486317 h 6858001"/>
              <a:gd name="csX51" fmla="*/ 11489395 w 12206589"/>
              <a:gd name="csY51" fmla="*/ 6474863 h 6858001"/>
              <a:gd name="csX52" fmla="*/ 3493860 w 12206589"/>
              <a:gd name="csY52" fmla="*/ 0 h 6858001"/>
              <a:gd name="csX53" fmla="*/ 7357570 w 12206589"/>
              <a:gd name="csY53" fmla="*/ 0 h 6858001"/>
              <a:gd name="csX54" fmla="*/ 12206589 w 12206589"/>
              <a:gd name="csY54" fmla="*/ 0 h 6858001"/>
              <a:gd name="csX55" fmla="*/ 12206589 w 12206589"/>
              <a:gd name="csY55" fmla="*/ 6857999 h 6858001"/>
              <a:gd name="csX56" fmla="*/ 10123789 w 12206589"/>
              <a:gd name="csY56" fmla="*/ 6857999 h 6858001"/>
              <a:gd name="csX57" fmla="*/ 10123789 w 12206589"/>
              <a:gd name="csY57" fmla="*/ 6858001 h 6858001"/>
              <a:gd name="csX58" fmla="*/ 3493860 w 12206589"/>
              <a:gd name="csY58" fmla="*/ 6858001 h 6858001"/>
              <a:gd name="csX59" fmla="*/ 3493860 w 12206589"/>
              <a:gd name="csY59" fmla="*/ 6858000 h 6858001"/>
              <a:gd name="csX60" fmla="*/ 2367265 w 12206589"/>
              <a:gd name="csY60" fmla="*/ 6858000 h 6858001"/>
              <a:gd name="csX61" fmla="*/ 0 w 12206589"/>
              <a:gd name="csY61" fmla="*/ 6855956 h 6858001"/>
              <a:gd name="csX62" fmla="*/ 14590 w 12206589"/>
              <a:gd name="csY62" fmla="*/ 1168401 h 6858001"/>
              <a:gd name="csX63" fmla="*/ 14590 w 12206589"/>
              <a:gd name="csY63" fmla="*/ 8041 h 6858001"/>
              <a:gd name="csX64" fmla="*/ 14590 w 12206589"/>
              <a:gd name="csY64" fmla="*/ 1 h 6858001"/>
              <a:gd name="csX65" fmla="*/ 3493860 w 12206589"/>
              <a:gd name="csY65" fmla="*/ 1 h 6858001"/>
              <a:gd name="csX66" fmla="*/ 3493860 w 12206589"/>
              <a:gd name="csY66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399758 w 12206589"/>
              <a:gd name="csY18" fmla="*/ 6477837 h 6858001"/>
              <a:gd name="csX19" fmla="*/ 11398714 w 12206589"/>
              <a:gd name="csY19" fmla="*/ 6570663 h 6858001"/>
              <a:gd name="csX20" fmla="*/ 11402895 w 12206589"/>
              <a:gd name="csY20" fmla="*/ 6584351 h 6858001"/>
              <a:gd name="csX21" fmla="*/ 11437704 w 12206589"/>
              <a:gd name="csY21" fmla="*/ 6584351 h 6858001"/>
              <a:gd name="csX22" fmla="*/ 11399758 w 12206589"/>
              <a:gd name="csY22" fmla="*/ 6477837 h 6858001"/>
              <a:gd name="csX23" fmla="*/ 11554080 w 12206589"/>
              <a:gd name="csY23" fmla="*/ 6477541 h 6858001"/>
              <a:gd name="csX24" fmla="*/ 11554080 w 12206589"/>
              <a:gd name="csY24" fmla="*/ 6584202 h 6858001"/>
              <a:gd name="csX25" fmla="*/ 11588739 w 12206589"/>
              <a:gd name="csY25" fmla="*/ 6584202 h 6858001"/>
              <a:gd name="csX26" fmla="*/ 11588739 w 12206589"/>
              <a:gd name="csY26" fmla="*/ 6547607 h 6858001"/>
              <a:gd name="csX27" fmla="*/ 11626685 w 12206589"/>
              <a:gd name="csY27" fmla="*/ 6547607 h 6858001"/>
              <a:gd name="csX28" fmla="*/ 11626685 w 12206589"/>
              <a:gd name="csY28" fmla="*/ 6521125 h 6858001"/>
              <a:gd name="csX29" fmla="*/ 11588739 w 12206589"/>
              <a:gd name="csY29" fmla="*/ 6521125 h 6858001"/>
              <a:gd name="csX30" fmla="*/ 11588739 w 12206589"/>
              <a:gd name="csY30" fmla="*/ 6504913 h 6858001"/>
              <a:gd name="csX31" fmla="*/ 11636247 w 12206589"/>
              <a:gd name="csY31" fmla="*/ 6504913 h 6858001"/>
              <a:gd name="csX32" fmla="*/ 11636247 w 12206589"/>
              <a:gd name="csY32" fmla="*/ 6477541 h 6858001"/>
              <a:gd name="csX33" fmla="*/ 11554080 w 12206589"/>
              <a:gd name="csY33" fmla="*/ 6477541 h 6858001"/>
              <a:gd name="csX34" fmla="*/ 11489395 w 12206589"/>
              <a:gd name="csY34" fmla="*/ 6474863 h 6858001"/>
              <a:gd name="csX35" fmla="*/ 11433671 w 12206589"/>
              <a:gd name="csY35" fmla="*/ 6531836 h 6858001"/>
              <a:gd name="csX36" fmla="*/ 11486406 w 12206589"/>
              <a:gd name="csY36" fmla="*/ 6587325 h 6858001"/>
              <a:gd name="csX37" fmla="*/ 11515686 w 12206589"/>
              <a:gd name="csY37" fmla="*/ 6575723 h 6858001"/>
              <a:gd name="csX38" fmla="*/ 11517629 w 12206589"/>
              <a:gd name="csY38" fmla="*/ 6584351 h 6858001"/>
              <a:gd name="csX39" fmla="*/ 11540187 w 12206589"/>
              <a:gd name="csY39" fmla="*/ 6584351 h 6858001"/>
              <a:gd name="csX40" fmla="*/ 11540187 w 12206589"/>
              <a:gd name="csY40" fmla="*/ 6524995 h 6858001"/>
              <a:gd name="csX41" fmla="*/ 11492533 w 12206589"/>
              <a:gd name="csY41" fmla="*/ 6524995 h 6858001"/>
              <a:gd name="csX42" fmla="*/ 11492533 w 12206589"/>
              <a:gd name="csY42" fmla="*/ 6548947 h 6858001"/>
              <a:gd name="csX43" fmla="*/ 11506873 w 12206589"/>
              <a:gd name="csY43" fmla="*/ 6548947 h 6858001"/>
              <a:gd name="csX44" fmla="*/ 11489245 w 12206589"/>
              <a:gd name="csY44" fmla="*/ 6560400 h 6858001"/>
              <a:gd name="csX45" fmla="*/ 11468777 w 12206589"/>
              <a:gd name="csY45" fmla="*/ 6532432 h 6858001"/>
              <a:gd name="csX46" fmla="*/ 11488947 w 12206589"/>
              <a:gd name="csY46" fmla="*/ 6502681 h 6858001"/>
              <a:gd name="csX47" fmla="*/ 11505826 w 12206589"/>
              <a:gd name="csY47" fmla="*/ 6514878 h 6858001"/>
              <a:gd name="csX48" fmla="*/ 11538692 w 12206589"/>
              <a:gd name="csY48" fmla="*/ 6514878 h 6858001"/>
              <a:gd name="csX49" fmla="*/ 11523903 w 12206589"/>
              <a:gd name="csY49" fmla="*/ 6486317 h 6858001"/>
              <a:gd name="csX50" fmla="*/ 11489395 w 12206589"/>
              <a:gd name="csY50" fmla="*/ 6474863 h 6858001"/>
              <a:gd name="csX51" fmla="*/ 3493860 w 12206589"/>
              <a:gd name="csY51" fmla="*/ 0 h 6858001"/>
              <a:gd name="csX52" fmla="*/ 7357570 w 12206589"/>
              <a:gd name="csY52" fmla="*/ 0 h 6858001"/>
              <a:gd name="csX53" fmla="*/ 12206589 w 12206589"/>
              <a:gd name="csY53" fmla="*/ 0 h 6858001"/>
              <a:gd name="csX54" fmla="*/ 12206589 w 12206589"/>
              <a:gd name="csY54" fmla="*/ 6857999 h 6858001"/>
              <a:gd name="csX55" fmla="*/ 10123789 w 12206589"/>
              <a:gd name="csY55" fmla="*/ 6857999 h 6858001"/>
              <a:gd name="csX56" fmla="*/ 10123789 w 12206589"/>
              <a:gd name="csY56" fmla="*/ 6858001 h 6858001"/>
              <a:gd name="csX57" fmla="*/ 3493860 w 12206589"/>
              <a:gd name="csY57" fmla="*/ 6858001 h 6858001"/>
              <a:gd name="csX58" fmla="*/ 3493860 w 12206589"/>
              <a:gd name="csY58" fmla="*/ 6858000 h 6858001"/>
              <a:gd name="csX59" fmla="*/ 2367265 w 12206589"/>
              <a:gd name="csY59" fmla="*/ 6858000 h 6858001"/>
              <a:gd name="csX60" fmla="*/ 0 w 12206589"/>
              <a:gd name="csY60" fmla="*/ 6855956 h 6858001"/>
              <a:gd name="csX61" fmla="*/ 14590 w 12206589"/>
              <a:gd name="csY61" fmla="*/ 1168401 h 6858001"/>
              <a:gd name="csX62" fmla="*/ 14590 w 12206589"/>
              <a:gd name="csY62" fmla="*/ 8041 h 6858001"/>
              <a:gd name="csX63" fmla="*/ 14590 w 12206589"/>
              <a:gd name="csY63" fmla="*/ 1 h 6858001"/>
              <a:gd name="csX64" fmla="*/ 3493860 w 12206589"/>
              <a:gd name="csY64" fmla="*/ 1 h 6858001"/>
              <a:gd name="csX65" fmla="*/ 3493860 w 12206589"/>
              <a:gd name="csY6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71525 w 12206589"/>
              <a:gd name="csY8" fmla="*/ 6548200 h 6858001"/>
              <a:gd name="csX9" fmla="*/ 11381982 w 12206589"/>
              <a:gd name="csY9" fmla="*/ 6511753 h 6858001"/>
              <a:gd name="csX10" fmla="*/ 11662389 w 12206589"/>
              <a:gd name="csY10" fmla="*/ 6477837 h 6858001"/>
              <a:gd name="csX11" fmla="*/ 11624594 w 12206589"/>
              <a:gd name="csY11" fmla="*/ 6584351 h 6858001"/>
              <a:gd name="csX12" fmla="*/ 11658804 w 12206589"/>
              <a:gd name="csY12" fmla="*/ 6584351 h 6858001"/>
              <a:gd name="csX13" fmla="*/ 11696302 w 12206589"/>
              <a:gd name="csY13" fmla="*/ 6570663 h 6858001"/>
              <a:gd name="csX14" fmla="*/ 11700486 w 12206589"/>
              <a:gd name="csY14" fmla="*/ 6584351 h 6858001"/>
              <a:gd name="csX15" fmla="*/ 11735291 w 12206589"/>
              <a:gd name="csY15" fmla="*/ 6584351 h 6858001"/>
              <a:gd name="csX16" fmla="*/ 11697346 w 12206589"/>
              <a:gd name="csY16" fmla="*/ 6477837 h 6858001"/>
              <a:gd name="csX17" fmla="*/ 11662389 w 12206589"/>
              <a:gd name="csY17" fmla="*/ 6477837 h 6858001"/>
              <a:gd name="csX18" fmla="*/ 11437704 w 12206589"/>
              <a:gd name="csY18" fmla="*/ 6584351 h 6858001"/>
              <a:gd name="csX19" fmla="*/ 11398714 w 12206589"/>
              <a:gd name="csY19" fmla="*/ 6570663 h 6858001"/>
              <a:gd name="csX20" fmla="*/ 11402895 w 12206589"/>
              <a:gd name="csY20" fmla="*/ 6584351 h 6858001"/>
              <a:gd name="csX21" fmla="*/ 11437704 w 12206589"/>
              <a:gd name="csY21" fmla="*/ 6584351 h 6858001"/>
              <a:gd name="csX22" fmla="*/ 11554080 w 12206589"/>
              <a:gd name="csY22" fmla="*/ 6477541 h 6858001"/>
              <a:gd name="csX23" fmla="*/ 11554080 w 12206589"/>
              <a:gd name="csY23" fmla="*/ 6584202 h 6858001"/>
              <a:gd name="csX24" fmla="*/ 11588739 w 12206589"/>
              <a:gd name="csY24" fmla="*/ 6584202 h 6858001"/>
              <a:gd name="csX25" fmla="*/ 11588739 w 12206589"/>
              <a:gd name="csY25" fmla="*/ 6547607 h 6858001"/>
              <a:gd name="csX26" fmla="*/ 11626685 w 12206589"/>
              <a:gd name="csY26" fmla="*/ 6547607 h 6858001"/>
              <a:gd name="csX27" fmla="*/ 11626685 w 12206589"/>
              <a:gd name="csY27" fmla="*/ 6521125 h 6858001"/>
              <a:gd name="csX28" fmla="*/ 11588739 w 12206589"/>
              <a:gd name="csY28" fmla="*/ 6521125 h 6858001"/>
              <a:gd name="csX29" fmla="*/ 11588739 w 12206589"/>
              <a:gd name="csY29" fmla="*/ 6504913 h 6858001"/>
              <a:gd name="csX30" fmla="*/ 11636247 w 12206589"/>
              <a:gd name="csY30" fmla="*/ 6504913 h 6858001"/>
              <a:gd name="csX31" fmla="*/ 11636247 w 12206589"/>
              <a:gd name="csY31" fmla="*/ 6477541 h 6858001"/>
              <a:gd name="csX32" fmla="*/ 11554080 w 12206589"/>
              <a:gd name="csY32" fmla="*/ 6477541 h 6858001"/>
              <a:gd name="csX33" fmla="*/ 11489395 w 12206589"/>
              <a:gd name="csY33" fmla="*/ 6474863 h 6858001"/>
              <a:gd name="csX34" fmla="*/ 11433671 w 12206589"/>
              <a:gd name="csY34" fmla="*/ 6531836 h 6858001"/>
              <a:gd name="csX35" fmla="*/ 11486406 w 12206589"/>
              <a:gd name="csY35" fmla="*/ 6587325 h 6858001"/>
              <a:gd name="csX36" fmla="*/ 11515686 w 12206589"/>
              <a:gd name="csY36" fmla="*/ 6575723 h 6858001"/>
              <a:gd name="csX37" fmla="*/ 11517629 w 12206589"/>
              <a:gd name="csY37" fmla="*/ 6584351 h 6858001"/>
              <a:gd name="csX38" fmla="*/ 11540187 w 12206589"/>
              <a:gd name="csY38" fmla="*/ 6584351 h 6858001"/>
              <a:gd name="csX39" fmla="*/ 11540187 w 12206589"/>
              <a:gd name="csY39" fmla="*/ 6524995 h 6858001"/>
              <a:gd name="csX40" fmla="*/ 11492533 w 12206589"/>
              <a:gd name="csY40" fmla="*/ 6524995 h 6858001"/>
              <a:gd name="csX41" fmla="*/ 11492533 w 12206589"/>
              <a:gd name="csY41" fmla="*/ 6548947 h 6858001"/>
              <a:gd name="csX42" fmla="*/ 11506873 w 12206589"/>
              <a:gd name="csY42" fmla="*/ 6548947 h 6858001"/>
              <a:gd name="csX43" fmla="*/ 11489245 w 12206589"/>
              <a:gd name="csY43" fmla="*/ 6560400 h 6858001"/>
              <a:gd name="csX44" fmla="*/ 11468777 w 12206589"/>
              <a:gd name="csY44" fmla="*/ 6532432 h 6858001"/>
              <a:gd name="csX45" fmla="*/ 11488947 w 12206589"/>
              <a:gd name="csY45" fmla="*/ 6502681 h 6858001"/>
              <a:gd name="csX46" fmla="*/ 11505826 w 12206589"/>
              <a:gd name="csY46" fmla="*/ 6514878 h 6858001"/>
              <a:gd name="csX47" fmla="*/ 11538692 w 12206589"/>
              <a:gd name="csY47" fmla="*/ 6514878 h 6858001"/>
              <a:gd name="csX48" fmla="*/ 11523903 w 12206589"/>
              <a:gd name="csY48" fmla="*/ 6486317 h 6858001"/>
              <a:gd name="csX49" fmla="*/ 11489395 w 12206589"/>
              <a:gd name="csY49" fmla="*/ 6474863 h 6858001"/>
              <a:gd name="csX50" fmla="*/ 3493860 w 12206589"/>
              <a:gd name="csY50" fmla="*/ 0 h 6858001"/>
              <a:gd name="csX51" fmla="*/ 7357570 w 12206589"/>
              <a:gd name="csY51" fmla="*/ 0 h 6858001"/>
              <a:gd name="csX52" fmla="*/ 12206589 w 12206589"/>
              <a:gd name="csY52" fmla="*/ 0 h 6858001"/>
              <a:gd name="csX53" fmla="*/ 12206589 w 12206589"/>
              <a:gd name="csY53" fmla="*/ 6857999 h 6858001"/>
              <a:gd name="csX54" fmla="*/ 10123789 w 12206589"/>
              <a:gd name="csY54" fmla="*/ 6857999 h 6858001"/>
              <a:gd name="csX55" fmla="*/ 10123789 w 12206589"/>
              <a:gd name="csY55" fmla="*/ 6858001 h 6858001"/>
              <a:gd name="csX56" fmla="*/ 3493860 w 12206589"/>
              <a:gd name="csY56" fmla="*/ 6858001 h 6858001"/>
              <a:gd name="csX57" fmla="*/ 3493860 w 12206589"/>
              <a:gd name="csY57" fmla="*/ 6858000 h 6858001"/>
              <a:gd name="csX58" fmla="*/ 2367265 w 12206589"/>
              <a:gd name="csY58" fmla="*/ 6858000 h 6858001"/>
              <a:gd name="csX59" fmla="*/ 0 w 12206589"/>
              <a:gd name="csY59" fmla="*/ 6855956 h 6858001"/>
              <a:gd name="csX60" fmla="*/ 14590 w 12206589"/>
              <a:gd name="csY60" fmla="*/ 1168401 h 6858001"/>
              <a:gd name="csX61" fmla="*/ 14590 w 12206589"/>
              <a:gd name="csY61" fmla="*/ 8041 h 6858001"/>
              <a:gd name="csX62" fmla="*/ 14590 w 12206589"/>
              <a:gd name="csY62" fmla="*/ 1 h 6858001"/>
              <a:gd name="csX63" fmla="*/ 3493860 w 12206589"/>
              <a:gd name="csY63" fmla="*/ 1 h 6858001"/>
              <a:gd name="csX64" fmla="*/ 3493860 w 12206589"/>
              <a:gd name="csY6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81982 w 12206589"/>
              <a:gd name="csY5" fmla="*/ 6511753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381982 w 12206589"/>
              <a:gd name="csY8" fmla="*/ 6511753 h 6858001"/>
              <a:gd name="csX9" fmla="*/ 11662389 w 12206589"/>
              <a:gd name="csY9" fmla="*/ 6477837 h 6858001"/>
              <a:gd name="csX10" fmla="*/ 11624594 w 12206589"/>
              <a:gd name="csY10" fmla="*/ 6584351 h 6858001"/>
              <a:gd name="csX11" fmla="*/ 11658804 w 12206589"/>
              <a:gd name="csY11" fmla="*/ 6584351 h 6858001"/>
              <a:gd name="csX12" fmla="*/ 11696302 w 12206589"/>
              <a:gd name="csY12" fmla="*/ 6570663 h 6858001"/>
              <a:gd name="csX13" fmla="*/ 11700486 w 12206589"/>
              <a:gd name="csY13" fmla="*/ 6584351 h 6858001"/>
              <a:gd name="csX14" fmla="*/ 11735291 w 12206589"/>
              <a:gd name="csY14" fmla="*/ 6584351 h 6858001"/>
              <a:gd name="csX15" fmla="*/ 11697346 w 12206589"/>
              <a:gd name="csY15" fmla="*/ 6477837 h 6858001"/>
              <a:gd name="csX16" fmla="*/ 11662389 w 12206589"/>
              <a:gd name="csY16" fmla="*/ 6477837 h 6858001"/>
              <a:gd name="csX17" fmla="*/ 11437704 w 12206589"/>
              <a:gd name="csY17" fmla="*/ 6584351 h 6858001"/>
              <a:gd name="csX18" fmla="*/ 11398714 w 12206589"/>
              <a:gd name="csY18" fmla="*/ 6570663 h 6858001"/>
              <a:gd name="csX19" fmla="*/ 11402895 w 12206589"/>
              <a:gd name="csY19" fmla="*/ 6584351 h 6858001"/>
              <a:gd name="csX20" fmla="*/ 11437704 w 12206589"/>
              <a:gd name="csY20" fmla="*/ 6584351 h 6858001"/>
              <a:gd name="csX21" fmla="*/ 11554080 w 12206589"/>
              <a:gd name="csY21" fmla="*/ 6477541 h 6858001"/>
              <a:gd name="csX22" fmla="*/ 11554080 w 12206589"/>
              <a:gd name="csY22" fmla="*/ 6584202 h 6858001"/>
              <a:gd name="csX23" fmla="*/ 11588739 w 12206589"/>
              <a:gd name="csY23" fmla="*/ 6584202 h 6858001"/>
              <a:gd name="csX24" fmla="*/ 11588739 w 12206589"/>
              <a:gd name="csY24" fmla="*/ 6547607 h 6858001"/>
              <a:gd name="csX25" fmla="*/ 11626685 w 12206589"/>
              <a:gd name="csY25" fmla="*/ 6547607 h 6858001"/>
              <a:gd name="csX26" fmla="*/ 11626685 w 12206589"/>
              <a:gd name="csY26" fmla="*/ 6521125 h 6858001"/>
              <a:gd name="csX27" fmla="*/ 11588739 w 12206589"/>
              <a:gd name="csY27" fmla="*/ 6521125 h 6858001"/>
              <a:gd name="csX28" fmla="*/ 11588739 w 12206589"/>
              <a:gd name="csY28" fmla="*/ 6504913 h 6858001"/>
              <a:gd name="csX29" fmla="*/ 11636247 w 12206589"/>
              <a:gd name="csY29" fmla="*/ 6504913 h 6858001"/>
              <a:gd name="csX30" fmla="*/ 11636247 w 12206589"/>
              <a:gd name="csY30" fmla="*/ 6477541 h 6858001"/>
              <a:gd name="csX31" fmla="*/ 11554080 w 12206589"/>
              <a:gd name="csY31" fmla="*/ 6477541 h 6858001"/>
              <a:gd name="csX32" fmla="*/ 11489395 w 12206589"/>
              <a:gd name="csY32" fmla="*/ 6474863 h 6858001"/>
              <a:gd name="csX33" fmla="*/ 11433671 w 12206589"/>
              <a:gd name="csY33" fmla="*/ 6531836 h 6858001"/>
              <a:gd name="csX34" fmla="*/ 11486406 w 12206589"/>
              <a:gd name="csY34" fmla="*/ 6587325 h 6858001"/>
              <a:gd name="csX35" fmla="*/ 11515686 w 12206589"/>
              <a:gd name="csY35" fmla="*/ 6575723 h 6858001"/>
              <a:gd name="csX36" fmla="*/ 11517629 w 12206589"/>
              <a:gd name="csY36" fmla="*/ 6584351 h 6858001"/>
              <a:gd name="csX37" fmla="*/ 11540187 w 12206589"/>
              <a:gd name="csY37" fmla="*/ 6584351 h 6858001"/>
              <a:gd name="csX38" fmla="*/ 11540187 w 12206589"/>
              <a:gd name="csY38" fmla="*/ 6524995 h 6858001"/>
              <a:gd name="csX39" fmla="*/ 11492533 w 12206589"/>
              <a:gd name="csY39" fmla="*/ 6524995 h 6858001"/>
              <a:gd name="csX40" fmla="*/ 11492533 w 12206589"/>
              <a:gd name="csY40" fmla="*/ 6548947 h 6858001"/>
              <a:gd name="csX41" fmla="*/ 11506873 w 12206589"/>
              <a:gd name="csY41" fmla="*/ 6548947 h 6858001"/>
              <a:gd name="csX42" fmla="*/ 11489245 w 12206589"/>
              <a:gd name="csY42" fmla="*/ 6560400 h 6858001"/>
              <a:gd name="csX43" fmla="*/ 11468777 w 12206589"/>
              <a:gd name="csY43" fmla="*/ 6532432 h 6858001"/>
              <a:gd name="csX44" fmla="*/ 11488947 w 12206589"/>
              <a:gd name="csY44" fmla="*/ 6502681 h 6858001"/>
              <a:gd name="csX45" fmla="*/ 11505826 w 12206589"/>
              <a:gd name="csY45" fmla="*/ 6514878 h 6858001"/>
              <a:gd name="csX46" fmla="*/ 11538692 w 12206589"/>
              <a:gd name="csY46" fmla="*/ 6514878 h 6858001"/>
              <a:gd name="csX47" fmla="*/ 11523903 w 12206589"/>
              <a:gd name="csY47" fmla="*/ 6486317 h 6858001"/>
              <a:gd name="csX48" fmla="*/ 11489395 w 12206589"/>
              <a:gd name="csY48" fmla="*/ 6474863 h 6858001"/>
              <a:gd name="csX49" fmla="*/ 3493860 w 12206589"/>
              <a:gd name="csY49" fmla="*/ 0 h 6858001"/>
              <a:gd name="csX50" fmla="*/ 7357570 w 12206589"/>
              <a:gd name="csY50" fmla="*/ 0 h 6858001"/>
              <a:gd name="csX51" fmla="*/ 12206589 w 12206589"/>
              <a:gd name="csY51" fmla="*/ 0 h 6858001"/>
              <a:gd name="csX52" fmla="*/ 12206589 w 12206589"/>
              <a:gd name="csY52" fmla="*/ 6857999 h 6858001"/>
              <a:gd name="csX53" fmla="*/ 10123789 w 12206589"/>
              <a:gd name="csY53" fmla="*/ 6857999 h 6858001"/>
              <a:gd name="csX54" fmla="*/ 10123789 w 12206589"/>
              <a:gd name="csY54" fmla="*/ 6858001 h 6858001"/>
              <a:gd name="csX55" fmla="*/ 3493860 w 12206589"/>
              <a:gd name="csY55" fmla="*/ 6858001 h 6858001"/>
              <a:gd name="csX56" fmla="*/ 3493860 w 12206589"/>
              <a:gd name="csY56" fmla="*/ 6858000 h 6858001"/>
              <a:gd name="csX57" fmla="*/ 2367265 w 12206589"/>
              <a:gd name="csY57" fmla="*/ 6858000 h 6858001"/>
              <a:gd name="csX58" fmla="*/ 0 w 12206589"/>
              <a:gd name="csY58" fmla="*/ 6855956 h 6858001"/>
              <a:gd name="csX59" fmla="*/ 14590 w 12206589"/>
              <a:gd name="csY59" fmla="*/ 1168401 h 6858001"/>
              <a:gd name="csX60" fmla="*/ 14590 w 12206589"/>
              <a:gd name="csY60" fmla="*/ 8041 h 6858001"/>
              <a:gd name="csX61" fmla="*/ 14590 w 12206589"/>
              <a:gd name="csY61" fmla="*/ 1 h 6858001"/>
              <a:gd name="csX62" fmla="*/ 3493860 w 12206589"/>
              <a:gd name="csY62" fmla="*/ 1 h 6858001"/>
              <a:gd name="csX63" fmla="*/ 3493860 w 12206589"/>
              <a:gd name="csY6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392290 w 12206589"/>
              <a:gd name="csY5" fmla="*/ 6548200 h 6858001"/>
              <a:gd name="csX6" fmla="*/ 11382280 w 12206589"/>
              <a:gd name="csY6" fmla="*/ 6511753 h 6858001"/>
              <a:gd name="csX7" fmla="*/ 11392290 w 12206589"/>
              <a:gd name="csY7" fmla="*/ 6548200 h 6858001"/>
              <a:gd name="csX8" fmla="*/ 11662389 w 12206589"/>
              <a:gd name="csY8" fmla="*/ 6477837 h 6858001"/>
              <a:gd name="csX9" fmla="*/ 11624594 w 12206589"/>
              <a:gd name="csY9" fmla="*/ 6584351 h 6858001"/>
              <a:gd name="csX10" fmla="*/ 11658804 w 12206589"/>
              <a:gd name="csY10" fmla="*/ 6584351 h 6858001"/>
              <a:gd name="csX11" fmla="*/ 11696302 w 12206589"/>
              <a:gd name="csY11" fmla="*/ 6570663 h 6858001"/>
              <a:gd name="csX12" fmla="*/ 11700486 w 12206589"/>
              <a:gd name="csY12" fmla="*/ 6584351 h 6858001"/>
              <a:gd name="csX13" fmla="*/ 11735291 w 12206589"/>
              <a:gd name="csY13" fmla="*/ 6584351 h 6858001"/>
              <a:gd name="csX14" fmla="*/ 11697346 w 12206589"/>
              <a:gd name="csY14" fmla="*/ 6477837 h 6858001"/>
              <a:gd name="csX15" fmla="*/ 11662389 w 12206589"/>
              <a:gd name="csY15" fmla="*/ 6477837 h 6858001"/>
              <a:gd name="csX16" fmla="*/ 11437704 w 12206589"/>
              <a:gd name="csY16" fmla="*/ 6584351 h 6858001"/>
              <a:gd name="csX17" fmla="*/ 11398714 w 12206589"/>
              <a:gd name="csY17" fmla="*/ 6570663 h 6858001"/>
              <a:gd name="csX18" fmla="*/ 11402895 w 12206589"/>
              <a:gd name="csY18" fmla="*/ 6584351 h 6858001"/>
              <a:gd name="csX19" fmla="*/ 11437704 w 12206589"/>
              <a:gd name="csY19" fmla="*/ 6584351 h 6858001"/>
              <a:gd name="csX20" fmla="*/ 11554080 w 12206589"/>
              <a:gd name="csY20" fmla="*/ 6477541 h 6858001"/>
              <a:gd name="csX21" fmla="*/ 11554080 w 12206589"/>
              <a:gd name="csY21" fmla="*/ 6584202 h 6858001"/>
              <a:gd name="csX22" fmla="*/ 11588739 w 12206589"/>
              <a:gd name="csY22" fmla="*/ 6584202 h 6858001"/>
              <a:gd name="csX23" fmla="*/ 11588739 w 12206589"/>
              <a:gd name="csY23" fmla="*/ 6547607 h 6858001"/>
              <a:gd name="csX24" fmla="*/ 11626685 w 12206589"/>
              <a:gd name="csY24" fmla="*/ 6547607 h 6858001"/>
              <a:gd name="csX25" fmla="*/ 11626685 w 12206589"/>
              <a:gd name="csY25" fmla="*/ 6521125 h 6858001"/>
              <a:gd name="csX26" fmla="*/ 11588739 w 12206589"/>
              <a:gd name="csY26" fmla="*/ 6521125 h 6858001"/>
              <a:gd name="csX27" fmla="*/ 11588739 w 12206589"/>
              <a:gd name="csY27" fmla="*/ 6504913 h 6858001"/>
              <a:gd name="csX28" fmla="*/ 11636247 w 12206589"/>
              <a:gd name="csY28" fmla="*/ 6504913 h 6858001"/>
              <a:gd name="csX29" fmla="*/ 11636247 w 12206589"/>
              <a:gd name="csY29" fmla="*/ 6477541 h 6858001"/>
              <a:gd name="csX30" fmla="*/ 11554080 w 12206589"/>
              <a:gd name="csY30" fmla="*/ 6477541 h 6858001"/>
              <a:gd name="csX31" fmla="*/ 11489395 w 12206589"/>
              <a:gd name="csY31" fmla="*/ 6474863 h 6858001"/>
              <a:gd name="csX32" fmla="*/ 11433671 w 12206589"/>
              <a:gd name="csY32" fmla="*/ 6531836 h 6858001"/>
              <a:gd name="csX33" fmla="*/ 11486406 w 12206589"/>
              <a:gd name="csY33" fmla="*/ 6587325 h 6858001"/>
              <a:gd name="csX34" fmla="*/ 11515686 w 12206589"/>
              <a:gd name="csY34" fmla="*/ 6575723 h 6858001"/>
              <a:gd name="csX35" fmla="*/ 11517629 w 12206589"/>
              <a:gd name="csY35" fmla="*/ 6584351 h 6858001"/>
              <a:gd name="csX36" fmla="*/ 11540187 w 12206589"/>
              <a:gd name="csY36" fmla="*/ 6584351 h 6858001"/>
              <a:gd name="csX37" fmla="*/ 11540187 w 12206589"/>
              <a:gd name="csY37" fmla="*/ 6524995 h 6858001"/>
              <a:gd name="csX38" fmla="*/ 11492533 w 12206589"/>
              <a:gd name="csY38" fmla="*/ 6524995 h 6858001"/>
              <a:gd name="csX39" fmla="*/ 11492533 w 12206589"/>
              <a:gd name="csY39" fmla="*/ 6548947 h 6858001"/>
              <a:gd name="csX40" fmla="*/ 11506873 w 12206589"/>
              <a:gd name="csY40" fmla="*/ 6548947 h 6858001"/>
              <a:gd name="csX41" fmla="*/ 11489245 w 12206589"/>
              <a:gd name="csY41" fmla="*/ 6560400 h 6858001"/>
              <a:gd name="csX42" fmla="*/ 11468777 w 12206589"/>
              <a:gd name="csY42" fmla="*/ 6532432 h 6858001"/>
              <a:gd name="csX43" fmla="*/ 11488947 w 12206589"/>
              <a:gd name="csY43" fmla="*/ 6502681 h 6858001"/>
              <a:gd name="csX44" fmla="*/ 11505826 w 12206589"/>
              <a:gd name="csY44" fmla="*/ 6514878 h 6858001"/>
              <a:gd name="csX45" fmla="*/ 11538692 w 12206589"/>
              <a:gd name="csY45" fmla="*/ 6514878 h 6858001"/>
              <a:gd name="csX46" fmla="*/ 11523903 w 12206589"/>
              <a:gd name="csY46" fmla="*/ 6486317 h 6858001"/>
              <a:gd name="csX47" fmla="*/ 11489395 w 12206589"/>
              <a:gd name="csY47" fmla="*/ 6474863 h 6858001"/>
              <a:gd name="csX48" fmla="*/ 3493860 w 12206589"/>
              <a:gd name="csY48" fmla="*/ 0 h 6858001"/>
              <a:gd name="csX49" fmla="*/ 7357570 w 12206589"/>
              <a:gd name="csY49" fmla="*/ 0 h 6858001"/>
              <a:gd name="csX50" fmla="*/ 12206589 w 12206589"/>
              <a:gd name="csY50" fmla="*/ 0 h 6858001"/>
              <a:gd name="csX51" fmla="*/ 12206589 w 12206589"/>
              <a:gd name="csY51" fmla="*/ 6857999 h 6858001"/>
              <a:gd name="csX52" fmla="*/ 10123789 w 12206589"/>
              <a:gd name="csY52" fmla="*/ 6857999 h 6858001"/>
              <a:gd name="csX53" fmla="*/ 10123789 w 12206589"/>
              <a:gd name="csY53" fmla="*/ 6858001 h 6858001"/>
              <a:gd name="csX54" fmla="*/ 3493860 w 12206589"/>
              <a:gd name="csY54" fmla="*/ 6858001 h 6858001"/>
              <a:gd name="csX55" fmla="*/ 3493860 w 12206589"/>
              <a:gd name="csY55" fmla="*/ 6858000 h 6858001"/>
              <a:gd name="csX56" fmla="*/ 2367265 w 12206589"/>
              <a:gd name="csY56" fmla="*/ 6858000 h 6858001"/>
              <a:gd name="csX57" fmla="*/ 0 w 12206589"/>
              <a:gd name="csY57" fmla="*/ 6855956 h 6858001"/>
              <a:gd name="csX58" fmla="*/ 14590 w 12206589"/>
              <a:gd name="csY58" fmla="*/ 1168401 h 6858001"/>
              <a:gd name="csX59" fmla="*/ 14590 w 12206589"/>
              <a:gd name="csY59" fmla="*/ 8041 h 6858001"/>
              <a:gd name="csX60" fmla="*/ 14590 w 12206589"/>
              <a:gd name="csY60" fmla="*/ 1 h 6858001"/>
              <a:gd name="csX61" fmla="*/ 3493860 w 12206589"/>
              <a:gd name="csY61" fmla="*/ 1 h 6858001"/>
              <a:gd name="csX62" fmla="*/ 3493860 w 12206589"/>
              <a:gd name="csY62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437704 w 12206589"/>
              <a:gd name="csY13" fmla="*/ 6584351 h 6858001"/>
              <a:gd name="csX14" fmla="*/ 11398714 w 12206589"/>
              <a:gd name="csY14" fmla="*/ 6570663 h 6858001"/>
              <a:gd name="csX15" fmla="*/ 11402895 w 12206589"/>
              <a:gd name="csY15" fmla="*/ 6584351 h 6858001"/>
              <a:gd name="csX16" fmla="*/ 11437704 w 12206589"/>
              <a:gd name="csY16" fmla="*/ 6584351 h 6858001"/>
              <a:gd name="csX17" fmla="*/ 11554080 w 12206589"/>
              <a:gd name="csY17" fmla="*/ 6477541 h 6858001"/>
              <a:gd name="csX18" fmla="*/ 11554080 w 12206589"/>
              <a:gd name="csY18" fmla="*/ 6584202 h 6858001"/>
              <a:gd name="csX19" fmla="*/ 11588739 w 12206589"/>
              <a:gd name="csY19" fmla="*/ 6584202 h 6858001"/>
              <a:gd name="csX20" fmla="*/ 11588739 w 12206589"/>
              <a:gd name="csY20" fmla="*/ 6547607 h 6858001"/>
              <a:gd name="csX21" fmla="*/ 11626685 w 12206589"/>
              <a:gd name="csY21" fmla="*/ 6547607 h 6858001"/>
              <a:gd name="csX22" fmla="*/ 11626685 w 12206589"/>
              <a:gd name="csY22" fmla="*/ 6521125 h 6858001"/>
              <a:gd name="csX23" fmla="*/ 11588739 w 12206589"/>
              <a:gd name="csY23" fmla="*/ 6521125 h 6858001"/>
              <a:gd name="csX24" fmla="*/ 11588739 w 12206589"/>
              <a:gd name="csY24" fmla="*/ 6504913 h 6858001"/>
              <a:gd name="csX25" fmla="*/ 11636247 w 12206589"/>
              <a:gd name="csY25" fmla="*/ 6504913 h 6858001"/>
              <a:gd name="csX26" fmla="*/ 11636247 w 12206589"/>
              <a:gd name="csY26" fmla="*/ 6477541 h 6858001"/>
              <a:gd name="csX27" fmla="*/ 11554080 w 12206589"/>
              <a:gd name="csY27" fmla="*/ 6477541 h 6858001"/>
              <a:gd name="csX28" fmla="*/ 11489395 w 12206589"/>
              <a:gd name="csY28" fmla="*/ 6474863 h 6858001"/>
              <a:gd name="csX29" fmla="*/ 11433671 w 12206589"/>
              <a:gd name="csY29" fmla="*/ 6531836 h 6858001"/>
              <a:gd name="csX30" fmla="*/ 11486406 w 12206589"/>
              <a:gd name="csY30" fmla="*/ 6587325 h 6858001"/>
              <a:gd name="csX31" fmla="*/ 11515686 w 12206589"/>
              <a:gd name="csY31" fmla="*/ 6575723 h 6858001"/>
              <a:gd name="csX32" fmla="*/ 11517629 w 12206589"/>
              <a:gd name="csY32" fmla="*/ 6584351 h 6858001"/>
              <a:gd name="csX33" fmla="*/ 11540187 w 12206589"/>
              <a:gd name="csY33" fmla="*/ 6584351 h 6858001"/>
              <a:gd name="csX34" fmla="*/ 11540187 w 12206589"/>
              <a:gd name="csY34" fmla="*/ 6524995 h 6858001"/>
              <a:gd name="csX35" fmla="*/ 11492533 w 12206589"/>
              <a:gd name="csY35" fmla="*/ 6524995 h 6858001"/>
              <a:gd name="csX36" fmla="*/ 11492533 w 12206589"/>
              <a:gd name="csY36" fmla="*/ 6548947 h 6858001"/>
              <a:gd name="csX37" fmla="*/ 11506873 w 12206589"/>
              <a:gd name="csY37" fmla="*/ 6548947 h 6858001"/>
              <a:gd name="csX38" fmla="*/ 11489245 w 12206589"/>
              <a:gd name="csY38" fmla="*/ 6560400 h 6858001"/>
              <a:gd name="csX39" fmla="*/ 11468777 w 12206589"/>
              <a:gd name="csY39" fmla="*/ 6532432 h 6858001"/>
              <a:gd name="csX40" fmla="*/ 11488947 w 12206589"/>
              <a:gd name="csY40" fmla="*/ 6502681 h 6858001"/>
              <a:gd name="csX41" fmla="*/ 11505826 w 12206589"/>
              <a:gd name="csY41" fmla="*/ 6514878 h 6858001"/>
              <a:gd name="csX42" fmla="*/ 11538692 w 12206589"/>
              <a:gd name="csY42" fmla="*/ 6514878 h 6858001"/>
              <a:gd name="csX43" fmla="*/ 11523903 w 12206589"/>
              <a:gd name="csY43" fmla="*/ 6486317 h 6858001"/>
              <a:gd name="csX44" fmla="*/ 11489395 w 12206589"/>
              <a:gd name="csY44" fmla="*/ 6474863 h 6858001"/>
              <a:gd name="csX45" fmla="*/ 3493860 w 12206589"/>
              <a:gd name="csY45" fmla="*/ 0 h 6858001"/>
              <a:gd name="csX46" fmla="*/ 7357570 w 12206589"/>
              <a:gd name="csY46" fmla="*/ 0 h 6858001"/>
              <a:gd name="csX47" fmla="*/ 12206589 w 12206589"/>
              <a:gd name="csY47" fmla="*/ 0 h 6858001"/>
              <a:gd name="csX48" fmla="*/ 12206589 w 12206589"/>
              <a:gd name="csY48" fmla="*/ 6857999 h 6858001"/>
              <a:gd name="csX49" fmla="*/ 10123789 w 12206589"/>
              <a:gd name="csY49" fmla="*/ 6857999 h 6858001"/>
              <a:gd name="csX50" fmla="*/ 10123789 w 12206589"/>
              <a:gd name="csY50" fmla="*/ 6858001 h 6858001"/>
              <a:gd name="csX51" fmla="*/ 3493860 w 12206589"/>
              <a:gd name="csY51" fmla="*/ 6858001 h 6858001"/>
              <a:gd name="csX52" fmla="*/ 3493860 w 12206589"/>
              <a:gd name="csY52" fmla="*/ 6858000 h 6858001"/>
              <a:gd name="csX53" fmla="*/ 2367265 w 12206589"/>
              <a:gd name="csY53" fmla="*/ 6858000 h 6858001"/>
              <a:gd name="csX54" fmla="*/ 0 w 12206589"/>
              <a:gd name="csY54" fmla="*/ 6855956 h 6858001"/>
              <a:gd name="csX55" fmla="*/ 14590 w 12206589"/>
              <a:gd name="csY55" fmla="*/ 1168401 h 6858001"/>
              <a:gd name="csX56" fmla="*/ 14590 w 12206589"/>
              <a:gd name="csY56" fmla="*/ 8041 h 6858001"/>
              <a:gd name="csX57" fmla="*/ 14590 w 12206589"/>
              <a:gd name="csY57" fmla="*/ 1 h 6858001"/>
              <a:gd name="csX58" fmla="*/ 3493860 w 12206589"/>
              <a:gd name="csY58" fmla="*/ 1 h 6858001"/>
              <a:gd name="csX59" fmla="*/ 3493860 w 12206589"/>
              <a:gd name="csY59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437704 w 12206589"/>
              <a:gd name="csY13" fmla="*/ 6584351 h 6858001"/>
              <a:gd name="csX14" fmla="*/ 11398714 w 12206589"/>
              <a:gd name="csY14" fmla="*/ 6570663 h 6858001"/>
              <a:gd name="csX15" fmla="*/ 11437704 w 12206589"/>
              <a:gd name="csY15" fmla="*/ 6584351 h 6858001"/>
              <a:gd name="csX16" fmla="*/ 11554080 w 12206589"/>
              <a:gd name="csY16" fmla="*/ 6477541 h 6858001"/>
              <a:gd name="csX17" fmla="*/ 11554080 w 12206589"/>
              <a:gd name="csY17" fmla="*/ 6584202 h 6858001"/>
              <a:gd name="csX18" fmla="*/ 11588739 w 12206589"/>
              <a:gd name="csY18" fmla="*/ 6584202 h 6858001"/>
              <a:gd name="csX19" fmla="*/ 11588739 w 12206589"/>
              <a:gd name="csY19" fmla="*/ 6547607 h 6858001"/>
              <a:gd name="csX20" fmla="*/ 11626685 w 12206589"/>
              <a:gd name="csY20" fmla="*/ 6547607 h 6858001"/>
              <a:gd name="csX21" fmla="*/ 11626685 w 12206589"/>
              <a:gd name="csY21" fmla="*/ 6521125 h 6858001"/>
              <a:gd name="csX22" fmla="*/ 11588739 w 12206589"/>
              <a:gd name="csY22" fmla="*/ 6521125 h 6858001"/>
              <a:gd name="csX23" fmla="*/ 11588739 w 12206589"/>
              <a:gd name="csY23" fmla="*/ 6504913 h 6858001"/>
              <a:gd name="csX24" fmla="*/ 11636247 w 12206589"/>
              <a:gd name="csY24" fmla="*/ 6504913 h 6858001"/>
              <a:gd name="csX25" fmla="*/ 11636247 w 12206589"/>
              <a:gd name="csY25" fmla="*/ 6477541 h 6858001"/>
              <a:gd name="csX26" fmla="*/ 11554080 w 12206589"/>
              <a:gd name="csY26" fmla="*/ 6477541 h 6858001"/>
              <a:gd name="csX27" fmla="*/ 11489395 w 12206589"/>
              <a:gd name="csY27" fmla="*/ 6474863 h 6858001"/>
              <a:gd name="csX28" fmla="*/ 11433671 w 12206589"/>
              <a:gd name="csY28" fmla="*/ 6531836 h 6858001"/>
              <a:gd name="csX29" fmla="*/ 11486406 w 12206589"/>
              <a:gd name="csY29" fmla="*/ 6587325 h 6858001"/>
              <a:gd name="csX30" fmla="*/ 11515686 w 12206589"/>
              <a:gd name="csY30" fmla="*/ 6575723 h 6858001"/>
              <a:gd name="csX31" fmla="*/ 11517629 w 12206589"/>
              <a:gd name="csY31" fmla="*/ 6584351 h 6858001"/>
              <a:gd name="csX32" fmla="*/ 11540187 w 12206589"/>
              <a:gd name="csY32" fmla="*/ 6584351 h 6858001"/>
              <a:gd name="csX33" fmla="*/ 11540187 w 12206589"/>
              <a:gd name="csY33" fmla="*/ 6524995 h 6858001"/>
              <a:gd name="csX34" fmla="*/ 11492533 w 12206589"/>
              <a:gd name="csY34" fmla="*/ 6524995 h 6858001"/>
              <a:gd name="csX35" fmla="*/ 11492533 w 12206589"/>
              <a:gd name="csY35" fmla="*/ 6548947 h 6858001"/>
              <a:gd name="csX36" fmla="*/ 11506873 w 12206589"/>
              <a:gd name="csY36" fmla="*/ 6548947 h 6858001"/>
              <a:gd name="csX37" fmla="*/ 11489245 w 12206589"/>
              <a:gd name="csY37" fmla="*/ 6560400 h 6858001"/>
              <a:gd name="csX38" fmla="*/ 11468777 w 12206589"/>
              <a:gd name="csY38" fmla="*/ 6532432 h 6858001"/>
              <a:gd name="csX39" fmla="*/ 11488947 w 12206589"/>
              <a:gd name="csY39" fmla="*/ 6502681 h 6858001"/>
              <a:gd name="csX40" fmla="*/ 11505826 w 12206589"/>
              <a:gd name="csY40" fmla="*/ 6514878 h 6858001"/>
              <a:gd name="csX41" fmla="*/ 11538692 w 12206589"/>
              <a:gd name="csY41" fmla="*/ 6514878 h 6858001"/>
              <a:gd name="csX42" fmla="*/ 11523903 w 12206589"/>
              <a:gd name="csY42" fmla="*/ 6486317 h 6858001"/>
              <a:gd name="csX43" fmla="*/ 11489395 w 12206589"/>
              <a:gd name="csY43" fmla="*/ 6474863 h 6858001"/>
              <a:gd name="csX44" fmla="*/ 3493860 w 12206589"/>
              <a:gd name="csY44" fmla="*/ 0 h 6858001"/>
              <a:gd name="csX45" fmla="*/ 7357570 w 12206589"/>
              <a:gd name="csY45" fmla="*/ 0 h 6858001"/>
              <a:gd name="csX46" fmla="*/ 12206589 w 12206589"/>
              <a:gd name="csY46" fmla="*/ 0 h 6858001"/>
              <a:gd name="csX47" fmla="*/ 12206589 w 12206589"/>
              <a:gd name="csY47" fmla="*/ 6857999 h 6858001"/>
              <a:gd name="csX48" fmla="*/ 10123789 w 12206589"/>
              <a:gd name="csY48" fmla="*/ 6857999 h 6858001"/>
              <a:gd name="csX49" fmla="*/ 10123789 w 12206589"/>
              <a:gd name="csY49" fmla="*/ 6858001 h 6858001"/>
              <a:gd name="csX50" fmla="*/ 3493860 w 12206589"/>
              <a:gd name="csY50" fmla="*/ 6858001 h 6858001"/>
              <a:gd name="csX51" fmla="*/ 3493860 w 12206589"/>
              <a:gd name="csY51" fmla="*/ 6858000 h 6858001"/>
              <a:gd name="csX52" fmla="*/ 2367265 w 12206589"/>
              <a:gd name="csY52" fmla="*/ 6858000 h 6858001"/>
              <a:gd name="csX53" fmla="*/ 0 w 12206589"/>
              <a:gd name="csY53" fmla="*/ 6855956 h 6858001"/>
              <a:gd name="csX54" fmla="*/ 14590 w 12206589"/>
              <a:gd name="csY54" fmla="*/ 1168401 h 6858001"/>
              <a:gd name="csX55" fmla="*/ 14590 w 12206589"/>
              <a:gd name="csY55" fmla="*/ 8041 h 6858001"/>
              <a:gd name="csX56" fmla="*/ 14590 w 12206589"/>
              <a:gd name="csY56" fmla="*/ 1 h 6858001"/>
              <a:gd name="csX57" fmla="*/ 3493860 w 12206589"/>
              <a:gd name="csY57" fmla="*/ 1 h 6858001"/>
              <a:gd name="csX58" fmla="*/ 3493860 w 12206589"/>
              <a:gd name="csY58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489395 w 12206589"/>
              <a:gd name="csY24" fmla="*/ 6474863 h 6858001"/>
              <a:gd name="csX25" fmla="*/ 11433671 w 12206589"/>
              <a:gd name="csY25" fmla="*/ 6531836 h 6858001"/>
              <a:gd name="csX26" fmla="*/ 11486406 w 12206589"/>
              <a:gd name="csY26" fmla="*/ 6587325 h 6858001"/>
              <a:gd name="csX27" fmla="*/ 11515686 w 12206589"/>
              <a:gd name="csY27" fmla="*/ 6575723 h 6858001"/>
              <a:gd name="csX28" fmla="*/ 11517629 w 12206589"/>
              <a:gd name="csY28" fmla="*/ 6584351 h 6858001"/>
              <a:gd name="csX29" fmla="*/ 11540187 w 12206589"/>
              <a:gd name="csY29" fmla="*/ 6584351 h 6858001"/>
              <a:gd name="csX30" fmla="*/ 11540187 w 12206589"/>
              <a:gd name="csY30" fmla="*/ 6524995 h 6858001"/>
              <a:gd name="csX31" fmla="*/ 11492533 w 12206589"/>
              <a:gd name="csY31" fmla="*/ 6524995 h 6858001"/>
              <a:gd name="csX32" fmla="*/ 11492533 w 12206589"/>
              <a:gd name="csY32" fmla="*/ 6548947 h 6858001"/>
              <a:gd name="csX33" fmla="*/ 11506873 w 12206589"/>
              <a:gd name="csY33" fmla="*/ 6548947 h 6858001"/>
              <a:gd name="csX34" fmla="*/ 11489245 w 12206589"/>
              <a:gd name="csY34" fmla="*/ 6560400 h 6858001"/>
              <a:gd name="csX35" fmla="*/ 11468777 w 12206589"/>
              <a:gd name="csY35" fmla="*/ 6532432 h 6858001"/>
              <a:gd name="csX36" fmla="*/ 11488947 w 12206589"/>
              <a:gd name="csY36" fmla="*/ 6502681 h 6858001"/>
              <a:gd name="csX37" fmla="*/ 11505826 w 12206589"/>
              <a:gd name="csY37" fmla="*/ 6514878 h 6858001"/>
              <a:gd name="csX38" fmla="*/ 11538692 w 12206589"/>
              <a:gd name="csY38" fmla="*/ 6514878 h 6858001"/>
              <a:gd name="csX39" fmla="*/ 11523903 w 12206589"/>
              <a:gd name="csY39" fmla="*/ 6486317 h 6858001"/>
              <a:gd name="csX40" fmla="*/ 11489395 w 12206589"/>
              <a:gd name="csY40" fmla="*/ 6474863 h 6858001"/>
              <a:gd name="csX41" fmla="*/ 3493860 w 12206589"/>
              <a:gd name="csY41" fmla="*/ 0 h 6858001"/>
              <a:gd name="csX42" fmla="*/ 7357570 w 12206589"/>
              <a:gd name="csY42" fmla="*/ 0 h 6858001"/>
              <a:gd name="csX43" fmla="*/ 12206589 w 12206589"/>
              <a:gd name="csY43" fmla="*/ 0 h 6858001"/>
              <a:gd name="csX44" fmla="*/ 12206589 w 12206589"/>
              <a:gd name="csY44" fmla="*/ 6857999 h 6858001"/>
              <a:gd name="csX45" fmla="*/ 10123789 w 12206589"/>
              <a:gd name="csY45" fmla="*/ 6857999 h 6858001"/>
              <a:gd name="csX46" fmla="*/ 10123789 w 12206589"/>
              <a:gd name="csY46" fmla="*/ 6858001 h 6858001"/>
              <a:gd name="csX47" fmla="*/ 3493860 w 12206589"/>
              <a:gd name="csY47" fmla="*/ 6858001 h 6858001"/>
              <a:gd name="csX48" fmla="*/ 3493860 w 12206589"/>
              <a:gd name="csY48" fmla="*/ 6858000 h 6858001"/>
              <a:gd name="csX49" fmla="*/ 2367265 w 12206589"/>
              <a:gd name="csY49" fmla="*/ 6858000 h 6858001"/>
              <a:gd name="csX50" fmla="*/ 0 w 12206589"/>
              <a:gd name="csY50" fmla="*/ 6855956 h 6858001"/>
              <a:gd name="csX51" fmla="*/ 14590 w 12206589"/>
              <a:gd name="csY51" fmla="*/ 1168401 h 6858001"/>
              <a:gd name="csX52" fmla="*/ 14590 w 12206589"/>
              <a:gd name="csY52" fmla="*/ 8041 h 6858001"/>
              <a:gd name="csX53" fmla="*/ 14590 w 12206589"/>
              <a:gd name="csY53" fmla="*/ 1 h 6858001"/>
              <a:gd name="csX54" fmla="*/ 3493860 w 12206589"/>
              <a:gd name="csY54" fmla="*/ 1 h 6858001"/>
              <a:gd name="csX55" fmla="*/ 3493860 w 12206589"/>
              <a:gd name="csY5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489395 w 12206589"/>
              <a:gd name="csY24" fmla="*/ 6474863 h 6858001"/>
              <a:gd name="csX25" fmla="*/ 11433671 w 12206589"/>
              <a:gd name="csY25" fmla="*/ 6531836 h 6858001"/>
              <a:gd name="csX26" fmla="*/ 11515686 w 12206589"/>
              <a:gd name="csY26" fmla="*/ 6575723 h 6858001"/>
              <a:gd name="csX27" fmla="*/ 11517629 w 12206589"/>
              <a:gd name="csY27" fmla="*/ 6584351 h 6858001"/>
              <a:gd name="csX28" fmla="*/ 11540187 w 12206589"/>
              <a:gd name="csY28" fmla="*/ 6584351 h 6858001"/>
              <a:gd name="csX29" fmla="*/ 11540187 w 12206589"/>
              <a:gd name="csY29" fmla="*/ 6524995 h 6858001"/>
              <a:gd name="csX30" fmla="*/ 11492533 w 12206589"/>
              <a:gd name="csY30" fmla="*/ 6524995 h 6858001"/>
              <a:gd name="csX31" fmla="*/ 11492533 w 12206589"/>
              <a:gd name="csY31" fmla="*/ 6548947 h 6858001"/>
              <a:gd name="csX32" fmla="*/ 11506873 w 12206589"/>
              <a:gd name="csY32" fmla="*/ 6548947 h 6858001"/>
              <a:gd name="csX33" fmla="*/ 11489245 w 12206589"/>
              <a:gd name="csY33" fmla="*/ 6560400 h 6858001"/>
              <a:gd name="csX34" fmla="*/ 11468777 w 12206589"/>
              <a:gd name="csY34" fmla="*/ 6532432 h 6858001"/>
              <a:gd name="csX35" fmla="*/ 11488947 w 12206589"/>
              <a:gd name="csY35" fmla="*/ 6502681 h 6858001"/>
              <a:gd name="csX36" fmla="*/ 11505826 w 12206589"/>
              <a:gd name="csY36" fmla="*/ 6514878 h 6858001"/>
              <a:gd name="csX37" fmla="*/ 11538692 w 12206589"/>
              <a:gd name="csY37" fmla="*/ 6514878 h 6858001"/>
              <a:gd name="csX38" fmla="*/ 11523903 w 12206589"/>
              <a:gd name="csY38" fmla="*/ 6486317 h 6858001"/>
              <a:gd name="csX39" fmla="*/ 11489395 w 12206589"/>
              <a:gd name="csY39" fmla="*/ 6474863 h 6858001"/>
              <a:gd name="csX40" fmla="*/ 3493860 w 12206589"/>
              <a:gd name="csY40" fmla="*/ 0 h 6858001"/>
              <a:gd name="csX41" fmla="*/ 7357570 w 12206589"/>
              <a:gd name="csY41" fmla="*/ 0 h 6858001"/>
              <a:gd name="csX42" fmla="*/ 12206589 w 12206589"/>
              <a:gd name="csY42" fmla="*/ 0 h 6858001"/>
              <a:gd name="csX43" fmla="*/ 12206589 w 12206589"/>
              <a:gd name="csY43" fmla="*/ 6857999 h 6858001"/>
              <a:gd name="csX44" fmla="*/ 10123789 w 12206589"/>
              <a:gd name="csY44" fmla="*/ 6857999 h 6858001"/>
              <a:gd name="csX45" fmla="*/ 10123789 w 12206589"/>
              <a:gd name="csY45" fmla="*/ 6858001 h 6858001"/>
              <a:gd name="csX46" fmla="*/ 3493860 w 12206589"/>
              <a:gd name="csY46" fmla="*/ 6858001 h 6858001"/>
              <a:gd name="csX47" fmla="*/ 3493860 w 12206589"/>
              <a:gd name="csY47" fmla="*/ 6858000 h 6858001"/>
              <a:gd name="csX48" fmla="*/ 2367265 w 12206589"/>
              <a:gd name="csY48" fmla="*/ 6858000 h 6858001"/>
              <a:gd name="csX49" fmla="*/ 0 w 12206589"/>
              <a:gd name="csY49" fmla="*/ 6855956 h 6858001"/>
              <a:gd name="csX50" fmla="*/ 14590 w 12206589"/>
              <a:gd name="csY50" fmla="*/ 1168401 h 6858001"/>
              <a:gd name="csX51" fmla="*/ 14590 w 12206589"/>
              <a:gd name="csY51" fmla="*/ 8041 h 6858001"/>
              <a:gd name="csX52" fmla="*/ 14590 w 12206589"/>
              <a:gd name="csY52" fmla="*/ 1 h 6858001"/>
              <a:gd name="csX53" fmla="*/ 3493860 w 12206589"/>
              <a:gd name="csY53" fmla="*/ 1 h 6858001"/>
              <a:gd name="csX54" fmla="*/ 3493860 w 12206589"/>
              <a:gd name="csY5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489395 w 12206589"/>
              <a:gd name="csY24" fmla="*/ 6474863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06873 w 12206589"/>
              <a:gd name="csY31" fmla="*/ 6548947 h 6858001"/>
              <a:gd name="csX32" fmla="*/ 11489245 w 12206589"/>
              <a:gd name="csY32" fmla="*/ 6560400 h 6858001"/>
              <a:gd name="csX33" fmla="*/ 11468777 w 12206589"/>
              <a:gd name="csY33" fmla="*/ 6532432 h 6858001"/>
              <a:gd name="csX34" fmla="*/ 11488947 w 12206589"/>
              <a:gd name="csY34" fmla="*/ 6502681 h 6858001"/>
              <a:gd name="csX35" fmla="*/ 11505826 w 12206589"/>
              <a:gd name="csY35" fmla="*/ 6514878 h 6858001"/>
              <a:gd name="csX36" fmla="*/ 11538692 w 12206589"/>
              <a:gd name="csY36" fmla="*/ 6514878 h 6858001"/>
              <a:gd name="csX37" fmla="*/ 11523903 w 12206589"/>
              <a:gd name="csY37" fmla="*/ 6486317 h 6858001"/>
              <a:gd name="csX38" fmla="*/ 11489395 w 12206589"/>
              <a:gd name="csY38" fmla="*/ 6474863 h 6858001"/>
              <a:gd name="csX39" fmla="*/ 3493860 w 12206589"/>
              <a:gd name="csY39" fmla="*/ 0 h 6858001"/>
              <a:gd name="csX40" fmla="*/ 7357570 w 12206589"/>
              <a:gd name="csY40" fmla="*/ 0 h 6858001"/>
              <a:gd name="csX41" fmla="*/ 12206589 w 12206589"/>
              <a:gd name="csY41" fmla="*/ 0 h 6858001"/>
              <a:gd name="csX42" fmla="*/ 12206589 w 12206589"/>
              <a:gd name="csY42" fmla="*/ 6857999 h 6858001"/>
              <a:gd name="csX43" fmla="*/ 10123789 w 12206589"/>
              <a:gd name="csY43" fmla="*/ 6857999 h 6858001"/>
              <a:gd name="csX44" fmla="*/ 10123789 w 12206589"/>
              <a:gd name="csY44" fmla="*/ 6858001 h 6858001"/>
              <a:gd name="csX45" fmla="*/ 3493860 w 12206589"/>
              <a:gd name="csY45" fmla="*/ 6858001 h 6858001"/>
              <a:gd name="csX46" fmla="*/ 3493860 w 12206589"/>
              <a:gd name="csY46" fmla="*/ 6858000 h 6858001"/>
              <a:gd name="csX47" fmla="*/ 2367265 w 12206589"/>
              <a:gd name="csY47" fmla="*/ 6858000 h 6858001"/>
              <a:gd name="csX48" fmla="*/ 0 w 12206589"/>
              <a:gd name="csY48" fmla="*/ 6855956 h 6858001"/>
              <a:gd name="csX49" fmla="*/ 14590 w 12206589"/>
              <a:gd name="csY49" fmla="*/ 1168401 h 6858001"/>
              <a:gd name="csX50" fmla="*/ 14590 w 12206589"/>
              <a:gd name="csY50" fmla="*/ 8041 h 6858001"/>
              <a:gd name="csX51" fmla="*/ 14590 w 12206589"/>
              <a:gd name="csY51" fmla="*/ 1 h 6858001"/>
              <a:gd name="csX52" fmla="*/ 3493860 w 12206589"/>
              <a:gd name="csY52" fmla="*/ 1 h 6858001"/>
              <a:gd name="csX53" fmla="*/ 3493860 w 12206589"/>
              <a:gd name="csY5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06873 w 12206589"/>
              <a:gd name="csY31" fmla="*/ 6548947 h 6858001"/>
              <a:gd name="csX32" fmla="*/ 11489245 w 12206589"/>
              <a:gd name="csY32" fmla="*/ 6560400 h 6858001"/>
              <a:gd name="csX33" fmla="*/ 11468777 w 12206589"/>
              <a:gd name="csY33" fmla="*/ 6532432 h 6858001"/>
              <a:gd name="csX34" fmla="*/ 11488947 w 12206589"/>
              <a:gd name="csY34" fmla="*/ 6502681 h 6858001"/>
              <a:gd name="csX35" fmla="*/ 11505826 w 12206589"/>
              <a:gd name="csY35" fmla="*/ 6514878 h 6858001"/>
              <a:gd name="csX36" fmla="*/ 11538692 w 12206589"/>
              <a:gd name="csY36" fmla="*/ 6514878 h 6858001"/>
              <a:gd name="csX37" fmla="*/ 11523903 w 12206589"/>
              <a:gd name="csY37" fmla="*/ 6486317 h 6858001"/>
              <a:gd name="csX38" fmla="*/ 3493860 w 12206589"/>
              <a:gd name="csY38" fmla="*/ 0 h 6858001"/>
              <a:gd name="csX39" fmla="*/ 7357570 w 12206589"/>
              <a:gd name="csY39" fmla="*/ 0 h 6858001"/>
              <a:gd name="csX40" fmla="*/ 12206589 w 12206589"/>
              <a:gd name="csY40" fmla="*/ 0 h 6858001"/>
              <a:gd name="csX41" fmla="*/ 12206589 w 12206589"/>
              <a:gd name="csY41" fmla="*/ 6857999 h 6858001"/>
              <a:gd name="csX42" fmla="*/ 10123789 w 12206589"/>
              <a:gd name="csY42" fmla="*/ 6857999 h 6858001"/>
              <a:gd name="csX43" fmla="*/ 10123789 w 12206589"/>
              <a:gd name="csY43" fmla="*/ 6858001 h 6858001"/>
              <a:gd name="csX44" fmla="*/ 3493860 w 12206589"/>
              <a:gd name="csY44" fmla="*/ 6858001 h 6858001"/>
              <a:gd name="csX45" fmla="*/ 3493860 w 12206589"/>
              <a:gd name="csY45" fmla="*/ 6858000 h 6858001"/>
              <a:gd name="csX46" fmla="*/ 2367265 w 12206589"/>
              <a:gd name="csY46" fmla="*/ 6858000 h 6858001"/>
              <a:gd name="csX47" fmla="*/ 0 w 12206589"/>
              <a:gd name="csY47" fmla="*/ 6855956 h 6858001"/>
              <a:gd name="csX48" fmla="*/ 14590 w 12206589"/>
              <a:gd name="csY48" fmla="*/ 1168401 h 6858001"/>
              <a:gd name="csX49" fmla="*/ 14590 w 12206589"/>
              <a:gd name="csY49" fmla="*/ 8041 h 6858001"/>
              <a:gd name="csX50" fmla="*/ 14590 w 12206589"/>
              <a:gd name="csY50" fmla="*/ 1 h 6858001"/>
              <a:gd name="csX51" fmla="*/ 3493860 w 12206589"/>
              <a:gd name="csY51" fmla="*/ 1 h 6858001"/>
              <a:gd name="csX52" fmla="*/ 3493860 w 12206589"/>
              <a:gd name="csY52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06873 w 12206589"/>
              <a:gd name="csY31" fmla="*/ 6548947 h 6858001"/>
              <a:gd name="csX32" fmla="*/ 11489245 w 12206589"/>
              <a:gd name="csY32" fmla="*/ 6560400 h 6858001"/>
              <a:gd name="csX33" fmla="*/ 11468777 w 12206589"/>
              <a:gd name="csY33" fmla="*/ 6532432 h 6858001"/>
              <a:gd name="csX34" fmla="*/ 11488947 w 12206589"/>
              <a:gd name="csY34" fmla="*/ 6502681 h 6858001"/>
              <a:gd name="csX35" fmla="*/ 11538692 w 12206589"/>
              <a:gd name="csY35" fmla="*/ 6514878 h 6858001"/>
              <a:gd name="csX36" fmla="*/ 11523903 w 12206589"/>
              <a:gd name="csY36" fmla="*/ 6486317 h 6858001"/>
              <a:gd name="csX37" fmla="*/ 3493860 w 12206589"/>
              <a:gd name="csY37" fmla="*/ 0 h 6858001"/>
              <a:gd name="csX38" fmla="*/ 7357570 w 12206589"/>
              <a:gd name="csY38" fmla="*/ 0 h 6858001"/>
              <a:gd name="csX39" fmla="*/ 12206589 w 12206589"/>
              <a:gd name="csY39" fmla="*/ 0 h 6858001"/>
              <a:gd name="csX40" fmla="*/ 12206589 w 12206589"/>
              <a:gd name="csY40" fmla="*/ 6857999 h 6858001"/>
              <a:gd name="csX41" fmla="*/ 10123789 w 12206589"/>
              <a:gd name="csY41" fmla="*/ 6857999 h 6858001"/>
              <a:gd name="csX42" fmla="*/ 10123789 w 12206589"/>
              <a:gd name="csY42" fmla="*/ 6858001 h 6858001"/>
              <a:gd name="csX43" fmla="*/ 3493860 w 12206589"/>
              <a:gd name="csY43" fmla="*/ 6858001 h 6858001"/>
              <a:gd name="csX44" fmla="*/ 3493860 w 12206589"/>
              <a:gd name="csY44" fmla="*/ 6858000 h 6858001"/>
              <a:gd name="csX45" fmla="*/ 2367265 w 12206589"/>
              <a:gd name="csY45" fmla="*/ 6858000 h 6858001"/>
              <a:gd name="csX46" fmla="*/ 0 w 12206589"/>
              <a:gd name="csY46" fmla="*/ 6855956 h 6858001"/>
              <a:gd name="csX47" fmla="*/ 14590 w 12206589"/>
              <a:gd name="csY47" fmla="*/ 1168401 h 6858001"/>
              <a:gd name="csX48" fmla="*/ 14590 w 12206589"/>
              <a:gd name="csY48" fmla="*/ 8041 h 6858001"/>
              <a:gd name="csX49" fmla="*/ 14590 w 12206589"/>
              <a:gd name="csY49" fmla="*/ 1 h 6858001"/>
              <a:gd name="csX50" fmla="*/ 3493860 w 12206589"/>
              <a:gd name="csY50" fmla="*/ 1 h 6858001"/>
              <a:gd name="csX51" fmla="*/ 3493860 w 12206589"/>
              <a:gd name="csY51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06873 w 12206589"/>
              <a:gd name="csY31" fmla="*/ 6548947 h 6858001"/>
              <a:gd name="csX32" fmla="*/ 11489245 w 12206589"/>
              <a:gd name="csY32" fmla="*/ 6560400 h 6858001"/>
              <a:gd name="csX33" fmla="*/ 11488947 w 12206589"/>
              <a:gd name="csY33" fmla="*/ 6502681 h 6858001"/>
              <a:gd name="csX34" fmla="*/ 11538692 w 12206589"/>
              <a:gd name="csY34" fmla="*/ 6514878 h 6858001"/>
              <a:gd name="csX35" fmla="*/ 11523903 w 12206589"/>
              <a:gd name="csY35" fmla="*/ 6486317 h 6858001"/>
              <a:gd name="csX36" fmla="*/ 3493860 w 12206589"/>
              <a:gd name="csY36" fmla="*/ 0 h 6858001"/>
              <a:gd name="csX37" fmla="*/ 7357570 w 12206589"/>
              <a:gd name="csY37" fmla="*/ 0 h 6858001"/>
              <a:gd name="csX38" fmla="*/ 12206589 w 12206589"/>
              <a:gd name="csY38" fmla="*/ 0 h 6858001"/>
              <a:gd name="csX39" fmla="*/ 12206589 w 12206589"/>
              <a:gd name="csY39" fmla="*/ 6857999 h 6858001"/>
              <a:gd name="csX40" fmla="*/ 10123789 w 12206589"/>
              <a:gd name="csY40" fmla="*/ 6857999 h 6858001"/>
              <a:gd name="csX41" fmla="*/ 10123789 w 12206589"/>
              <a:gd name="csY41" fmla="*/ 6858001 h 6858001"/>
              <a:gd name="csX42" fmla="*/ 3493860 w 12206589"/>
              <a:gd name="csY42" fmla="*/ 6858001 h 6858001"/>
              <a:gd name="csX43" fmla="*/ 3493860 w 12206589"/>
              <a:gd name="csY43" fmla="*/ 6858000 h 6858001"/>
              <a:gd name="csX44" fmla="*/ 2367265 w 12206589"/>
              <a:gd name="csY44" fmla="*/ 6858000 h 6858001"/>
              <a:gd name="csX45" fmla="*/ 0 w 12206589"/>
              <a:gd name="csY45" fmla="*/ 6855956 h 6858001"/>
              <a:gd name="csX46" fmla="*/ 14590 w 12206589"/>
              <a:gd name="csY46" fmla="*/ 1168401 h 6858001"/>
              <a:gd name="csX47" fmla="*/ 14590 w 12206589"/>
              <a:gd name="csY47" fmla="*/ 8041 h 6858001"/>
              <a:gd name="csX48" fmla="*/ 14590 w 12206589"/>
              <a:gd name="csY48" fmla="*/ 1 h 6858001"/>
              <a:gd name="csX49" fmla="*/ 3493860 w 12206589"/>
              <a:gd name="csY49" fmla="*/ 1 h 6858001"/>
              <a:gd name="csX50" fmla="*/ 3493860 w 12206589"/>
              <a:gd name="csY50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06873 w 12206589"/>
              <a:gd name="csY31" fmla="*/ 6548947 h 6858001"/>
              <a:gd name="csX32" fmla="*/ 11489245 w 12206589"/>
              <a:gd name="csY32" fmla="*/ 6560400 h 6858001"/>
              <a:gd name="csX33" fmla="*/ 11538692 w 12206589"/>
              <a:gd name="csY33" fmla="*/ 6514878 h 6858001"/>
              <a:gd name="csX34" fmla="*/ 11523903 w 12206589"/>
              <a:gd name="csY34" fmla="*/ 6486317 h 6858001"/>
              <a:gd name="csX35" fmla="*/ 3493860 w 12206589"/>
              <a:gd name="csY35" fmla="*/ 0 h 6858001"/>
              <a:gd name="csX36" fmla="*/ 7357570 w 12206589"/>
              <a:gd name="csY36" fmla="*/ 0 h 6858001"/>
              <a:gd name="csX37" fmla="*/ 12206589 w 12206589"/>
              <a:gd name="csY37" fmla="*/ 0 h 6858001"/>
              <a:gd name="csX38" fmla="*/ 12206589 w 12206589"/>
              <a:gd name="csY38" fmla="*/ 6857999 h 6858001"/>
              <a:gd name="csX39" fmla="*/ 10123789 w 12206589"/>
              <a:gd name="csY39" fmla="*/ 6857999 h 6858001"/>
              <a:gd name="csX40" fmla="*/ 10123789 w 12206589"/>
              <a:gd name="csY40" fmla="*/ 6858001 h 6858001"/>
              <a:gd name="csX41" fmla="*/ 3493860 w 12206589"/>
              <a:gd name="csY41" fmla="*/ 6858001 h 6858001"/>
              <a:gd name="csX42" fmla="*/ 3493860 w 12206589"/>
              <a:gd name="csY42" fmla="*/ 6858000 h 6858001"/>
              <a:gd name="csX43" fmla="*/ 2367265 w 12206589"/>
              <a:gd name="csY43" fmla="*/ 6858000 h 6858001"/>
              <a:gd name="csX44" fmla="*/ 0 w 12206589"/>
              <a:gd name="csY44" fmla="*/ 6855956 h 6858001"/>
              <a:gd name="csX45" fmla="*/ 14590 w 12206589"/>
              <a:gd name="csY45" fmla="*/ 1168401 h 6858001"/>
              <a:gd name="csX46" fmla="*/ 14590 w 12206589"/>
              <a:gd name="csY46" fmla="*/ 8041 h 6858001"/>
              <a:gd name="csX47" fmla="*/ 14590 w 12206589"/>
              <a:gd name="csY47" fmla="*/ 1 h 6858001"/>
              <a:gd name="csX48" fmla="*/ 3493860 w 12206589"/>
              <a:gd name="csY48" fmla="*/ 1 h 6858001"/>
              <a:gd name="csX49" fmla="*/ 3493860 w 12206589"/>
              <a:gd name="csY49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489245 w 12206589"/>
              <a:gd name="csY31" fmla="*/ 6560400 h 6858001"/>
              <a:gd name="csX32" fmla="*/ 11538692 w 12206589"/>
              <a:gd name="csY32" fmla="*/ 6514878 h 6858001"/>
              <a:gd name="csX33" fmla="*/ 11523903 w 12206589"/>
              <a:gd name="csY33" fmla="*/ 6486317 h 6858001"/>
              <a:gd name="csX34" fmla="*/ 3493860 w 12206589"/>
              <a:gd name="csY34" fmla="*/ 0 h 6858001"/>
              <a:gd name="csX35" fmla="*/ 7357570 w 12206589"/>
              <a:gd name="csY35" fmla="*/ 0 h 6858001"/>
              <a:gd name="csX36" fmla="*/ 12206589 w 12206589"/>
              <a:gd name="csY36" fmla="*/ 0 h 6858001"/>
              <a:gd name="csX37" fmla="*/ 12206589 w 12206589"/>
              <a:gd name="csY37" fmla="*/ 6857999 h 6858001"/>
              <a:gd name="csX38" fmla="*/ 10123789 w 12206589"/>
              <a:gd name="csY38" fmla="*/ 6857999 h 6858001"/>
              <a:gd name="csX39" fmla="*/ 10123789 w 12206589"/>
              <a:gd name="csY39" fmla="*/ 6858001 h 6858001"/>
              <a:gd name="csX40" fmla="*/ 3493860 w 12206589"/>
              <a:gd name="csY40" fmla="*/ 6858001 h 6858001"/>
              <a:gd name="csX41" fmla="*/ 3493860 w 12206589"/>
              <a:gd name="csY41" fmla="*/ 6858000 h 6858001"/>
              <a:gd name="csX42" fmla="*/ 2367265 w 12206589"/>
              <a:gd name="csY42" fmla="*/ 6858000 h 6858001"/>
              <a:gd name="csX43" fmla="*/ 0 w 12206589"/>
              <a:gd name="csY43" fmla="*/ 6855956 h 6858001"/>
              <a:gd name="csX44" fmla="*/ 14590 w 12206589"/>
              <a:gd name="csY44" fmla="*/ 1168401 h 6858001"/>
              <a:gd name="csX45" fmla="*/ 14590 w 12206589"/>
              <a:gd name="csY45" fmla="*/ 8041 h 6858001"/>
              <a:gd name="csX46" fmla="*/ 14590 w 12206589"/>
              <a:gd name="csY46" fmla="*/ 1 h 6858001"/>
              <a:gd name="csX47" fmla="*/ 3493860 w 12206589"/>
              <a:gd name="csY47" fmla="*/ 1 h 6858001"/>
              <a:gd name="csX48" fmla="*/ 3493860 w 12206589"/>
              <a:gd name="csY48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24995 h 6858001"/>
              <a:gd name="csX30" fmla="*/ 11492533 w 12206589"/>
              <a:gd name="csY30" fmla="*/ 6548947 h 6858001"/>
              <a:gd name="csX31" fmla="*/ 11538692 w 12206589"/>
              <a:gd name="csY31" fmla="*/ 6514878 h 6858001"/>
              <a:gd name="csX32" fmla="*/ 11523903 w 12206589"/>
              <a:gd name="csY32" fmla="*/ 6486317 h 6858001"/>
              <a:gd name="csX33" fmla="*/ 3493860 w 12206589"/>
              <a:gd name="csY33" fmla="*/ 0 h 6858001"/>
              <a:gd name="csX34" fmla="*/ 7357570 w 12206589"/>
              <a:gd name="csY34" fmla="*/ 0 h 6858001"/>
              <a:gd name="csX35" fmla="*/ 12206589 w 12206589"/>
              <a:gd name="csY35" fmla="*/ 0 h 6858001"/>
              <a:gd name="csX36" fmla="*/ 12206589 w 12206589"/>
              <a:gd name="csY36" fmla="*/ 6857999 h 6858001"/>
              <a:gd name="csX37" fmla="*/ 10123789 w 12206589"/>
              <a:gd name="csY37" fmla="*/ 6857999 h 6858001"/>
              <a:gd name="csX38" fmla="*/ 10123789 w 12206589"/>
              <a:gd name="csY38" fmla="*/ 6858001 h 6858001"/>
              <a:gd name="csX39" fmla="*/ 3493860 w 12206589"/>
              <a:gd name="csY39" fmla="*/ 6858001 h 6858001"/>
              <a:gd name="csX40" fmla="*/ 3493860 w 12206589"/>
              <a:gd name="csY40" fmla="*/ 6858000 h 6858001"/>
              <a:gd name="csX41" fmla="*/ 2367265 w 12206589"/>
              <a:gd name="csY41" fmla="*/ 6858000 h 6858001"/>
              <a:gd name="csX42" fmla="*/ 0 w 12206589"/>
              <a:gd name="csY42" fmla="*/ 6855956 h 6858001"/>
              <a:gd name="csX43" fmla="*/ 14590 w 12206589"/>
              <a:gd name="csY43" fmla="*/ 1168401 h 6858001"/>
              <a:gd name="csX44" fmla="*/ 14590 w 12206589"/>
              <a:gd name="csY44" fmla="*/ 8041 h 6858001"/>
              <a:gd name="csX45" fmla="*/ 14590 w 12206589"/>
              <a:gd name="csY45" fmla="*/ 1 h 6858001"/>
              <a:gd name="csX46" fmla="*/ 3493860 w 12206589"/>
              <a:gd name="csY46" fmla="*/ 1 h 6858001"/>
              <a:gd name="csX47" fmla="*/ 3493860 w 12206589"/>
              <a:gd name="csY47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492533 w 12206589"/>
              <a:gd name="csY29" fmla="*/ 6548947 h 6858001"/>
              <a:gd name="csX30" fmla="*/ 11538692 w 12206589"/>
              <a:gd name="csY30" fmla="*/ 6514878 h 6858001"/>
              <a:gd name="csX31" fmla="*/ 11523903 w 12206589"/>
              <a:gd name="csY31" fmla="*/ 6486317 h 6858001"/>
              <a:gd name="csX32" fmla="*/ 3493860 w 12206589"/>
              <a:gd name="csY32" fmla="*/ 0 h 6858001"/>
              <a:gd name="csX33" fmla="*/ 7357570 w 12206589"/>
              <a:gd name="csY33" fmla="*/ 0 h 6858001"/>
              <a:gd name="csX34" fmla="*/ 12206589 w 12206589"/>
              <a:gd name="csY34" fmla="*/ 0 h 6858001"/>
              <a:gd name="csX35" fmla="*/ 12206589 w 12206589"/>
              <a:gd name="csY35" fmla="*/ 6857999 h 6858001"/>
              <a:gd name="csX36" fmla="*/ 10123789 w 12206589"/>
              <a:gd name="csY36" fmla="*/ 6857999 h 6858001"/>
              <a:gd name="csX37" fmla="*/ 10123789 w 12206589"/>
              <a:gd name="csY37" fmla="*/ 6858001 h 6858001"/>
              <a:gd name="csX38" fmla="*/ 3493860 w 12206589"/>
              <a:gd name="csY38" fmla="*/ 6858001 h 6858001"/>
              <a:gd name="csX39" fmla="*/ 3493860 w 12206589"/>
              <a:gd name="csY39" fmla="*/ 6858000 h 6858001"/>
              <a:gd name="csX40" fmla="*/ 2367265 w 12206589"/>
              <a:gd name="csY40" fmla="*/ 6858000 h 6858001"/>
              <a:gd name="csX41" fmla="*/ 0 w 12206589"/>
              <a:gd name="csY41" fmla="*/ 6855956 h 6858001"/>
              <a:gd name="csX42" fmla="*/ 14590 w 12206589"/>
              <a:gd name="csY42" fmla="*/ 1168401 h 6858001"/>
              <a:gd name="csX43" fmla="*/ 14590 w 12206589"/>
              <a:gd name="csY43" fmla="*/ 8041 h 6858001"/>
              <a:gd name="csX44" fmla="*/ 14590 w 12206589"/>
              <a:gd name="csY44" fmla="*/ 1 h 6858001"/>
              <a:gd name="csX45" fmla="*/ 3493860 w 12206589"/>
              <a:gd name="csY45" fmla="*/ 1 h 6858001"/>
              <a:gd name="csX46" fmla="*/ 3493860 w 12206589"/>
              <a:gd name="csY46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17629 w 12206589"/>
              <a:gd name="csY26" fmla="*/ 6584351 h 6858001"/>
              <a:gd name="csX27" fmla="*/ 11540187 w 12206589"/>
              <a:gd name="csY27" fmla="*/ 6584351 h 6858001"/>
              <a:gd name="csX28" fmla="*/ 11540187 w 12206589"/>
              <a:gd name="csY28" fmla="*/ 6524995 h 6858001"/>
              <a:gd name="csX29" fmla="*/ 11538692 w 12206589"/>
              <a:gd name="csY29" fmla="*/ 6514878 h 6858001"/>
              <a:gd name="csX30" fmla="*/ 11523903 w 12206589"/>
              <a:gd name="csY30" fmla="*/ 6486317 h 6858001"/>
              <a:gd name="csX31" fmla="*/ 3493860 w 12206589"/>
              <a:gd name="csY31" fmla="*/ 0 h 6858001"/>
              <a:gd name="csX32" fmla="*/ 7357570 w 12206589"/>
              <a:gd name="csY32" fmla="*/ 0 h 6858001"/>
              <a:gd name="csX33" fmla="*/ 12206589 w 12206589"/>
              <a:gd name="csY33" fmla="*/ 0 h 6858001"/>
              <a:gd name="csX34" fmla="*/ 12206589 w 12206589"/>
              <a:gd name="csY34" fmla="*/ 6857999 h 6858001"/>
              <a:gd name="csX35" fmla="*/ 10123789 w 12206589"/>
              <a:gd name="csY35" fmla="*/ 6857999 h 6858001"/>
              <a:gd name="csX36" fmla="*/ 10123789 w 12206589"/>
              <a:gd name="csY36" fmla="*/ 6858001 h 6858001"/>
              <a:gd name="csX37" fmla="*/ 3493860 w 12206589"/>
              <a:gd name="csY37" fmla="*/ 6858001 h 6858001"/>
              <a:gd name="csX38" fmla="*/ 3493860 w 12206589"/>
              <a:gd name="csY38" fmla="*/ 6858000 h 6858001"/>
              <a:gd name="csX39" fmla="*/ 2367265 w 12206589"/>
              <a:gd name="csY39" fmla="*/ 6858000 h 6858001"/>
              <a:gd name="csX40" fmla="*/ 0 w 12206589"/>
              <a:gd name="csY40" fmla="*/ 6855956 h 6858001"/>
              <a:gd name="csX41" fmla="*/ 14590 w 12206589"/>
              <a:gd name="csY41" fmla="*/ 1168401 h 6858001"/>
              <a:gd name="csX42" fmla="*/ 14590 w 12206589"/>
              <a:gd name="csY42" fmla="*/ 8041 h 6858001"/>
              <a:gd name="csX43" fmla="*/ 14590 w 12206589"/>
              <a:gd name="csY43" fmla="*/ 1 h 6858001"/>
              <a:gd name="csX44" fmla="*/ 3493860 w 12206589"/>
              <a:gd name="csY44" fmla="*/ 1 h 6858001"/>
              <a:gd name="csX45" fmla="*/ 3493860 w 12206589"/>
              <a:gd name="csY4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15686 w 12206589"/>
              <a:gd name="csY25" fmla="*/ 6575723 h 6858001"/>
              <a:gd name="csX26" fmla="*/ 11540187 w 12206589"/>
              <a:gd name="csY26" fmla="*/ 6584351 h 6858001"/>
              <a:gd name="csX27" fmla="*/ 11540187 w 12206589"/>
              <a:gd name="csY27" fmla="*/ 6524995 h 6858001"/>
              <a:gd name="csX28" fmla="*/ 11538692 w 12206589"/>
              <a:gd name="csY28" fmla="*/ 6514878 h 6858001"/>
              <a:gd name="csX29" fmla="*/ 11523903 w 12206589"/>
              <a:gd name="csY29" fmla="*/ 6486317 h 6858001"/>
              <a:gd name="csX30" fmla="*/ 3493860 w 12206589"/>
              <a:gd name="csY30" fmla="*/ 0 h 6858001"/>
              <a:gd name="csX31" fmla="*/ 7357570 w 12206589"/>
              <a:gd name="csY31" fmla="*/ 0 h 6858001"/>
              <a:gd name="csX32" fmla="*/ 12206589 w 12206589"/>
              <a:gd name="csY32" fmla="*/ 0 h 6858001"/>
              <a:gd name="csX33" fmla="*/ 12206589 w 12206589"/>
              <a:gd name="csY33" fmla="*/ 6857999 h 6858001"/>
              <a:gd name="csX34" fmla="*/ 10123789 w 12206589"/>
              <a:gd name="csY34" fmla="*/ 6857999 h 6858001"/>
              <a:gd name="csX35" fmla="*/ 10123789 w 12206589"/>
              <a:gd name="csY35" fmla="*/ 6858001 h 6858001"/>
              <a:gd name="csX36" fmla="*/ 3493860 w 12206589"/>
              <a:gd name="csY36" fmla="*/ 6858001 h 6858001"/>
              <a:gd name="csX37" fmla="*/ 3493860 w 12206589"/>
              <a:gd name="csY37" fmla="*/ 6858000 h 6858001"/>
              <a:gd name="csX38" fmla="*/ 2367265 w 12206589"/>
              <a:gd name="csY38" fmla="*/ 6858000 h 6858001"/>
              <a:gd name="csX39" fmla="*/ 0 w 12206589"/>
              <a:gd name="csY39" fmla="*/ 6855956 h 6858001"/>
              <a:gd name="csX40" fmla="*/ 14590 w 12206589"/>
              <a:gd name="csY40" fmla="*/ 1168401 h 6858001"/>
              <a:gd name="csX41" fmla="*/ 14590 w 12206589"/>
              <a:gd name="csY41" fmla="*/ 8041 h 6858001"/>
              <a:gd name="csX42" fmla="*/ 14590 w 12206589"/>
              <a:gd name="csY42" fmla="*/ 1 h 6858001"/>
              <a:gd name="csX43" fmla="*/ 3493860 w 12206589"/>
              <a:gd name="csY43" fmla="*/ 1 h 6858001"/>
              <a:gd name="csX44" fmla="*/ 3493860 w 12206589"/>
              <a:gd name="csY4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40187 w 12206589"/>
              <a:gd name="csY25" fmla="*/ 6584351 h 6858001"/>
              <a:gd name="csX26" fmla="*/ 11540187 w 12206589"/>
              <a:gd name="csY26" fmla="*/ 6524995 h 6858001"/>
              <a:gd name="csX27" fmla="*/ 11538692 w 12206589"/>
              <a:gd name="csY27" fmla="*/ 6514878 h 6858001"/>
              <a:gd name="csX28" fmla="*/ 11523903 w 12206589"/>
              <a:gd name="csY28" fmla="*/ 6486317 h 6858001"/>
              <a:gd name="csX29" fmla="*/ 3493860 w 12206589"/>
              <a:gd name="csY29" fmla="*/ 0 h 6858001"/>
              <a:gd name="csX30" fmla="*/ 7357570 w 12206589"/>
              <a:gd name="csY30" fmla="*/ 0 h 6858001"/>
              <a:gd name="csX31" fmla="*/ 12206589 w 12206589"/>
              <a:gd name="csY31" fmla="*/ 0 h 6858001"/>
              <a:gd name="csX32" fmla="*/ 12206589 w 12206589"/>
              <a:gd name="csY32" fmla="*/ 6857999 h 6858001"/>
              <a:gd name="csX33" fmla="*/ 10123789 w 12206589"/>
              <a:gd name="csY33" fmla="*/ 6857999 h 6858001"/>
              <a:gd name="csX34" fmla="*/ 10123789 w 12206589"/>
              <a:gd name="csY34" fmla="*/ 6858001 h 6858001"/>
              <a:gd name="csX35" fmla="*/ 3493860 w 12206589"/>
              <a:gd name="csY35" fmla="*/ 6858001 h 6858001"/>
              <a:gd name="csX36" fmla="*/ 3493860 w 12206589"/>
              <a:gd name="csY36" fmla="*/ 6858000 h 6858001"/>
              <a:gd name="csX37" fmla="*/ 2367265 w 12206589"/>
              <a:gd name="csY37" fmla="*/ 6858000 h 6858001"/>
              <a:gd name="csX38" fmla="*/ 0 w 12206589"/>
              <a:gd name="csY38" fmla="*/ 6855956 h 6858001"/>
              <a:gd name="csX39" fmla="*/ 14590 w 12206589"/>
              <a:gd name="csY39" fmla="*/ 1168401 h 6858001"/>
              <a:gd name="csX40" fmla="*/ 14590 w 12206589"/>
              <a:gd name="csY40" fmla="*/ 8041 h 6858001"/>
              <a:gd name="csX41" fmla="*/ 14590 w 12206589"/>
              <a:gd name="csY41" fmla="*/ 1 h 6858001"/>
              <a:gd name="csX42" fmla="*/ 3493860 w 12206589"/>
              <a:gd name="csY42" fmla="*/ 1 h 6858001"/>
              <a:gd name="csX43" fmla="*/ 3493860 w 12206589"/>
              <a:gd name="csY4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23903 w 12206589"/>
              <a:gd name="csY24" fmla="*/ 6486317 h 6858001"/>
              <a:gd name="csX25" fmla="*/ 11540187 w 12206589"/>
              <a:gd name="csY25" fmla="*/ 6524995 h 6858001"/>
              <a:gd name="csX26" fmla="*/ 11538692 w 12206589"/>
              <a:gd name="csY26" fmla="*/ 6514878 h 6858001"/>
              <a:gd name="csX27" fmla="*/ 11523903 w 12206589"/>
              <a:gd name="csY27" fmla="*/ 6486317 h 6858001"/>
              <a:gd name="csX28" fmla="*/ 3493860 w 12206589"/>
              <a:gd name="csY28" fmla="*/ 0 h 6858001"/>
              <a:gd name="csX29" fmla="*/ 7357570 w 12206589"/>
              <a:gd name="csY29" fmla="*/ 0 h 6858001"/>
              <a:gd name="csX30" fmla="*/ 12206589 w 12206589"/>
              <a:gd name="csY30" fmla="*/ 0 h 6858001"/>
              <a:gd name="csX31" fmla="*/ 12206589 w 12206589"/>
              <a:gd name="csY31" fmla="*/ 6857999 h 6858001"/>
              <a:gd name="csX32" fmla="*/ 10123789 w 12206589"/>
              <a:gd name="csY32" fmla="*/ 6857999 h 6858001"/>
              <a:gd name="csX33" fmla="*/ 10123789 w 12206589"/>
              <a:gd name="csY33" fmla="*/ 6858001 h 6858001"/>
              <a:gd name="csX34" fmla="*/ 3493860 w 12206589"/>
              <a:gd name="csY34" fmla="*/ 6858001 h 6858001"/>
              <a:gd name="csX35" fmla="*/ 3493860 w 12206589"/>
              <a:gd name="csY35" fmla="*/ 6858000 h 6858001"/>
              <a:gd name="csX36" fmla="*/ 2367265 w 12206589"/>
              <a:gd name="csY36" fmla="*/ 6858000 h 6858001"/>
              <a:gd name="csX37" fmla="*/ 0 w 12206589"/>
              <a:gd name="csY37" fmla="*/ 6855956 h 6858001"/>
              <a:gd name="csX38" fmla="*/ 14590 w 12206589"/>
              <a:gd name="csY38" fmla="*/ 1168401 h 6858001"/>
              <a:gd name="csX39" fmla="*/ 14590 w 12206589"/>
              <a:gd name="csY39" fmla="*/ 8041 h 6858001"/>
              <a:gd name="csX40" fmla="*/ 14590 w 12206589"/>
              <a:gd name="csY40" fmla="*/ 1 h 6858001"/>
              <a:gd name="csX41" fmla="*/ 3493860 w 12206589"/>
              <a:gd name="csY41" fmla="*/ 1 h 6858001"/>
              <a:gd name="csX42" fmla="*/ 3493860 w 12206589"/>
              <a:gd name="csY42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11538692 w 12206589"/>
              <a:gd name="csY24" fmla="*/ 6514878 h 6858001"/>
              <a:gd name="csX25" fmla="*/ 11540187 w 12206589"/>
              <a:gd name="csY25" fmla="*/ 6524995 h 6858001"/>
              <a:gd name="csX26" fmla="*/ 11538692 w 12206589"/>
              <a:gd name="csY26" fmla="*/ 6514878 h 6858001"/>
              <a:gd name="csX27" fmla="*/ 3493860 w 12206589"/>
              <a:gd name="csY27" fmla="*/ 0 h 6858001"/>
              <a:gd name="csX28" fmla="*/ 7357570 w 12206589"/>
              <a:gd name="csY28" fmla="*/ 0 h 6858001"/>
              <a:gd name="csX29" fmla="*/ 12206589 w 12206589"/>
              <a:gd name="csY29" fmla="*/ 0 h 6858001"/>
              <a:gd name="csX30" fmla="*/ 12206589 w 12206589"/>
              <a:gd name="csY30" fmla="*/ 6857999 h 6858001"/>
              <a:gd name="csX31" fmla="*/ 10123789 w 12206589"/>
              <a:gd name="csY31" fmla="*/ 6857999 h 6858001"/>
              <a:gd name="csX32" fmla="*/ 10123789 w 12206589"/>
              <a:gd name="csY32" fmla="*/ 6858001 h 6858001"/>
              <a:gd name="csX33" fmla="*/ 3493860 w 12206589"/>
              <a:gd name="csY33" fmla="*/ 6858001 h 6858001"/>
              <a:gd name="csX34" fmla="*/ 3493860 w 12206589"/>
              <a:gd name="csY34" fmla="*/ 6858000 h 6858001"/>
              <a:gd name="csX35" fmla="*/ 2367265 w 12206589"/>
              <a:gd name="csY35" fmla="*/ 6858000 h 6858001"/>
              <a:gd name="csX36" fmla="*/ 0 w 12206589"/>
              <a:gd name="csY36" fmla="*/ 6855956 h 6858001"/>
              <a:gd name="csX37" fmla="*/ 14590 w 12206589"/>
              <a:gd name="csY37" fmla="*/ 1168401 h 6858001"/>
              <a:gd name="csX38" fmla="*/ 14590 w 12206589"/>
              <a:gd name="csY38" fmla="*/ 8041 h 6858001"/>
              <a:gd name="csX39" fmla="*/ 14590 w 12206589"/>
              <a:gd name="csY39" fmla="*/ 1 h 6858001"/>
              <a:gd name="csX40" fmla="*/ 3493860 w 12206589"/>
              <a:gd name="csY40" fmla="*/ 1 h 6858001"/>
              <a:gd name="csX41" fmla="*/ 3493860 w 12206589"/>
              <a:gd name="csY41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554080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11554080 w 12206589"/>
              <a:gd name="csY23" fmla="*/ 6477541 h 6858001"/>
              <a:gd name="csX24" fmla="*/ 3493860 w 12206589"/>
              <a:gd name="csY24" fmla="*/ 0 h 6858001"/>
              <a:gd name="csX25" fmla="*/ 7357570 w 12206589"/>
              <a:gd name="csY25" fmla="*/ 0 h 6858001"/>
              <a:gd name="csX26" fmla="*/ 12206589 w 12206589"/>
              <a:gd name="csY26" fmla="*/ 0 h 6858001"/>
              <a:gd name="csX27" fmla="*/ 12206589 w 12206589"/>
              <a:gd name="csY27" fmla="*/ 6857999 h 6858001"/>
              <a:gd name="csX28" fmla="*/ 10123789 w 12206589"/>
              <a:gd name="csY28" fmla="*/ 6857999 h 6858001"/>
              <a:gd name="csX29" fmla="*/ 10123789 w 12206589"/>
              <a:gd name="csY29" fmla="*/ 6858001 h 6858001"/>
              <a:gd name="csX30" fmla="*/ 3493860 w 12206589"/>
              <a:gd name="csY30" fmla="*/ 6858001 h 6858001"/>
              <a:gd name="csX31" fmla="*/ 3493860 w 12206589"/>
              <a:gd name="csY31" fmla="*/ 6858000 h 6858001"/>
              <a:gd name="csX32" fmla="*/ 2367265 w 12206589"/>
              <a:gd name="csY32" fmla="*/ 6858000 h 6858001"/>
              <a:gd name="csX33" fmla="*/ 0 w 12206589"/>
              <a:gd name="csY33" fmla="*/ 6855956 h 6858001"/>
              <a:gd name="csX34" fmla="*/ 14590 w 12206589"/>
              <a:gd name="csY34" fmla="*/ 1168401 h 6858001"/>
              <a:gd name="csX35" fmla="*/ 14590 w 12206589"/>
              <a:gd name="csY35" fmla="*/ 8041 h 6858001"/>
              <a:gd name="csX36" fmla="*/ 14590 w 12206589"/>
              <a:gd name="csY36" fmla="*/ 1 h 6858001"/>
              <a:gd name="csX37" fmla="*/ 3493860 w 12206589"/>
              <a:gd name="csY37" fmla="*/ 1 h 6858001"/>
              <a:gd name="csX38" fmla="*/ 3493860 w 12206589"/>
              <a:gd name="csY38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588739 w 12206589"/>
              <a:gd name="csY20" fmla="*/ 6504913 h 6858001"/>
              <a:gd name="csX21" fmla="*/ 11636247 w 12206589"/>
              <a:gd name="csY21" fmla="*/ 6504913 h 6858001"/>
              <a:gd name="csX22" fmla="*/ 11636247 w 12206589"/>
              <a:gd name="csY22" fmla="*/ 6477541 h 6858001"/>
              <a:gd name="csX23" fmla="*/ 3493860 w 12206589"/>
              <a:gd name="csY23" fmla="*/ 0 h 6858001"/>
              <a:gd name="csX24" fmla="*/ 7357570 w 12206589"/>
              <a:gd name="csY24" fmla="*/ 0 h 6858001"/>
              <a:gd name="csX25" fmla="*/ 12206589 w 12206589"/>
              <a:gd name="csY25" fmla="*/ 0 h 6858001"/>
              <a:gd name="csX26" fmla="*/ 12206589 w 12206589"/>
              <a:gd name="csY26" fmla="*/ 6857999 h 6858001"/>
              <a:gd name="csX27" fmla="*/ 10123789 w 12206589"/>
              <a:gd name="csY27" fmla="*/ 6857999 h 6858001"/>
              <a:gd name="csX28" fmla="*/ 10123789 w 12206589"/>
              <a:gd name="csY28" fmla="*/ 6858001 h 6858001"/>
              <a:gd name="csX29" fmla="*/ 3493860 w 12206589"/>
              <a:gd name="csY29" fmla="*/ 6858001 h 6858001"/>
              <a:gd name="csX30" fmla="*/ 3493860 w 12206589"/>
              <a:gd name="csY30" fmla="*/ 6858000 h 6858001"/>
              <a:gd name="csX31" fmla="*/ 2367265 w 12206589"/>
              <a:gd name="csY31" fmla="*/ 6858000 h 6858001"/>
              <a:gd name="csX32" fmla="*/ 0 w 12206589"/>
              <a:gd name="csY32" fmla="*/ 6855956 h 6858001"/>
              <a:gd name="csX33" fmla="*/ 14590 w 12206589"/>
              <a:gd name="csY33" fmla="*/ 1168401 h 6858001"/>
              <a:gd name="csX34" fmla="*/ 14590 w 12206589"/>
              <a:gd name="csY34" fmla="*/ 8041 h 6858001"/>
              <a:gd name="csX35" fmla="*/ 14590 w 12206589"/>
              <a:gd name="csY35" fmla="*/ 1 h 6858001"/>
              <a:gd name="csX36" fmla="*/ 3493860 w 12206589"/>
              <a:gd name="csY36" fmla="*/ 1 h 6858001"/>
              <a:gd name="csX37" fmla="*/ 3493860 w 12206589"/>
              <a:gd name="csY37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84202 h 6858001"/>
              <a:gd name="csX16" fmla="*/ 11588739 w 12206589"/>
              <a:gd name="csY16" fmla="*/ 6547607 h 6858001"/>
              <a:gd name="csX17" fmla="*/ 11626685 w 12206589"/>
              <a:gd name="csY17" fmla="*/ 6547607 h 6858001"/>
              <a:gd name="csX18" fmla="*/ 11626685 w 12206589"/>
              <a:gd name="csY18" fmla="*/ 6521125 h 6858001"/>
              <a:gd name="csX19" fmla="*/ 11588739 w 12206589"/>
              <a:gd name="csY19" fmla="*/ 6521125 h 6858001"/>
              <a:gd name="csX20" fmla="*/ 11636247 w 12206589"/>
              <a:gd name="csY20" fmla="*/ 6504913 h 6858001"/>
              <a:gd name="csX21" fmla="*/ 11636247 w 12206589"/>
              <a:gd name="csY21" fmla="*/ 6477541 h 6858001"/>
              <a:gd name="csX22" fmla="*/ 3493860 w 12206589"/>
              <a:gd name="csY22" fmla="*/ 0 h 6858001"/>
              <a:gd name="csX23" fmla="*/ 7357570 w 12206589"/>
              <a:gd name="csY23" fmla="*/ 0 h 6858001"/>
              <a:gd name="csX24" fmla="*/ 12206589 w 12206589"/>
              <a:gd name="csY24" fmla="*/ 0 h 6858001"/>
              <a:gd name="csX25" fmla="*/ 12206589 w 12206589"/>
              <a:gd name="csY25" fmla="*/ 6857999 h 6858001"/>
              <a:gd name="csX26" fmla="*/ 10123789 w 12206589"/>
              <a:gd name="csY26" fmla="*/ 6857999 h 6858001"/>
              <a:gd name="csX27" fmla="*/ 10123789 w 12206589"/>
              <a:gd name="csY27" fmla="*/ 6858001 h 6858001"/>
              <a:gd name="csX28" fmla="*/ 3493860 w 12206589"/>
              <a:gd name="csY28" fmla="*/ 6858001 h 6858001"/>
              <a:gd name="csX29" fmla="*/ 3493860 w 12206589"/>
              <a:gd name="csY29" fmla="*/ 6858000 h 6858001"/>
              <a:gd name="csX30" fmla="*/ 2367265 w 12206589"/>
              <a:gd name="csY30" fmla="*/ 6858000 h 6858001"/>
              <a:gd name="csX31" fmla="*/ 0 w 12206589"/>
              <a:gd name="csY31" fmla="*/ 6855956 h 6858001"/>
              <a:gd name="csX32" fmla="*/ 14590 w 12206589"/>
              <a:gd name="csY32" fmla="*/ 1168401 h 6858001"/>
              <a:gd name="csX33" fmla="*/ 14590 w 12206589"/>
              <a:gd name="csY33" fmla="*/ 8041 h 6858001"/>
              <a:gd name="csX34" fmla="*/ 14590 w 12206589"/>
              <a:gd name="csY34" fmla="*/ 1 h 6858001"/>
              <a:gd name="csX35" fmla="*/ 3493860 w 12206589"/>
              <a:gd name="csY35" fmla="*/ 1 h 6858001"/>
              <a:gd name="csX36" fmla="*/ 3493860 w 12206589"/>
              <a:gd name="csY36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554080 w 12206589"/>
              <a:gd name="csY14" fmla="*/ 6584202 h 6858001"/>
              <a:gd name="csX15" fmla="*/ 11588739 w 12206589"/>
              <a:gd name="csY15" fmla="*/ 6547607 h 6858001"/>
              <a:gd name="csX16" fmla="*/ 11626685 w 12206589"/>
              <a:gd name="csY16" fmla="*/ 6547607 h 6858001"/>
              <a:gd name="csX17" fmla="*/ 11626685 w 12206589"/>
              <a:gd name="csY17" fmla="*/ 6521125 h 6858001"/>
              <a:gd name="csX18" fmla="*/ 11588739 w 12206589"/>
              <a:gd name="csY18" fmla="*/ 6521125 h 6858001"/>
              <a:gd name="csX19" fmla="*/ 11636247 w 12206589"/>
              <a:gd name="csY19" fmla="*/ 6504913 h 6858001"/>
              <a:gd name="csX20" fmla="*/ 11636247 w 12206589"/>
              <a:gd name="csY20" fmla="*/ 6477541 h 6858001"/>
              <a:gd name="csX21" fmla="*/ 3493860 w 12206589"/>
              <a:gd name="csY21" fmla="*/ 0 h 6858001"/>
              <a:gd name="csX22" fmla="*/ 7357570 w 12206589"/>
              <a:gd name="csY22" fmla="*/ 0 h 6858001"/>
              <a:gd name="csX23" fmla="*/ 12206589 w 12206589"/>
              <a:gd name="csY23" fmla="*/ 0 h 6858001"/>
              <a:gd name="csX24" fmla="*/ 12206589 w 12206589"/>
              <a:gd name="csY24" fmla="*/ 6857999 h 6858001"/>
              <a:gd name="csX25" fmla="*/ 10123789 w 12206589"/>
              <a:gd name="csY25" fmla="*/ 6857999 h 6858001"/>
              <a:gd name="csX26" fmla="*/ 10123789 w 12206589"/>
              <a:gd name="csY26" fmla="*/ 6858001 h 6858001"/>
              <a:gd name="csX27" fmla="*/ 3493860 w 12206589"/>
              <a:gd name="csY27" fmla="*/ 6858001 h 6858001"/>
              <a:gd name="csX28" fmla="*/ 3493860 w 12206589"/>
              <a:gd name="csY28" fmla="*/ 6858000 h 6858001"/>
              <a:gd name="csX29" fmla="*/ 2367265 w 12206589"/>
              <a:gd name="csY29" fmla="*/ 6858000 h 6858001"/>
              <a:gd name="csX30" fmla="*/ 0 w 12206589"/>
              <a:gd name="csY30" fmla="*/ 6855956 h 6858001"/>
              <a:gd name="csX31" fmla="*/ 14590 w 12206589"/>
              <a:gd name="csY31" fmla="*/ 1168401 h 6858001"/>
              <a:gd name="csX32" fmla="*/ 14590 w 12206589"/>
              <a:gd name="csY32" fmla="*/ 8041 h 6858001"/>
              <a:gd name="csX33" fmla="*/ 14590 w 12206589"/>
              <a:gd name="csY33" fmla="*/ 1 h 6858001"/>
              <a:gd name="csX34" fmla="*/ 3493860 w 12206589"/>
              <a:gd name="csY34" fmla="*/ 1 h 6858001"/>
              <a:gd name="csX35" fmla="*/ 3493860 w 12206589"/>
              <a:gd name="csY3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588739 w 12206589"/>
              <a:gd name="csY14" fmla="*/ 6547607 h 6858001"/>
              <a:gd name="csX15" fmla="*/ 11626685 w 12206589"/>
              <a:gd name="csY15" fmla="*/ 6547607 h 6858001"/>
              <a:gd name="csX16" fmla="*/ 11626685 w 12206589"/>
              <a:gd name="csY16" fmla="*/ 6521125 h 6858001"/>
              <a:gd name="csX17" fmla="*/ 11588739 w 12206589"/>
              <a:gd name="csY17" fmla="*/ 6521125 h 6858001"/>
              <a:gd name="csX18" fmla="*/ 11636247 w 12206589"/>
              <a:gd name="csY18" fmla="*/ 6504913 h 6858001"/>
              <a:gd name="csX19" fmla="*/ 11636247 w 12206589"/>
              <a:gd name="csY19" fmla="*/ 6477541 h 6858001"/>
              <a:gd name="csX20" fmla="*/ 3493860 w 12206589"/>
              <a:gd name="csY20" fmla="*/ 0 h 6858001"/>
              <a:gd name="csX21" fmla="*/ 7357570 w 12206589"/>
              <a:gd name="csY21" fmla="*/ 0 h 6858001"/>
              <a:gd name="csX22" fmla="*/ 12206589 w 12206589"/>
              <a:gd name="csY22" fmla="*/ 0 h 6858001"/>
              <a:gd name="csX23" fmla="*/ 12206589 w 12206589"/>
              <a:gd name="csY23" fmla="*/ 6857999 h 6858001"/>
              <a:gd name="csX24" fmla="*/ 10123789 w 12206589"/>
              <a:gd name="csY24" fmla="*/ 6857999 h 6858001"/>
              <a:gd name="csX25" fmla="*/ 10123789 w 12206589"/>
              <a:gd name="csY25" fmla="*/ 6858001 h 6858001"/>
              <a:gd name="csX26" fmla="*/ 3493860 w 12206589"/>
              <a:gd name="csY26" fmla="*/ 6858001 h 6858001"/>
              <a:gd name="csX27" fmla="*/ 3493860 w 12206589"/>
              <a:gd name="csY27" fmla="*/ 6858000 h 6858001"/>
              <a:gd name="csX28" fmla="*/ 2367265 w 12206589"/>
              <a:gd name="csY28" fmla="*/ 6858000 h 6858001"/>
              <a:gd name="csX29" fmla="*/ 0 w 12206589"/>
              <a:gd name="csY29" fmla="*/ 6855956 h 6858001"/>
              <a:gd name="csX30" fmla="*/ 14590 w 12206589"/>
              <a:gd name="csY30" fmla="*/ 1168401 h 6858001"/>
              <a:gd name="csX31" fmla="*/ 14590 w 12206589"/>
              <a:gd name="csY31" fmla="*/ 8041 h 6858001"/>
              <a:gd name="csX32" fmla="*/ 14590 w 12206589"/>
              <a:gd name="csY32" fmla="*/ 1 h 6858001"/>
              <a:gd name="csX33" fmla="*/ 3493860 w 12206589"/>
              <a:gd name="csY33" fmla="*/ 1 h 6858001"/>
              <a:gd name="csX34" fmla="*/ 3493860 w 12206589"/>
              <a:gd name="csY3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588739 w 12206589"/>
              <a:gd name="csY14" fmla="*/ 6547607 h 6858001"/>
              <a:gd name="csX15" fmla="*/ 11626685 w 12206589"/>
              <a:gd name="csY15" fmla="*/ 6547607 h 6858001"/>
              <a:gd name="csX16" fmla="*/ 11626685 w 12206589"/>
              <a:gd name="csY16" fmla="*/ 6521125 h 6858001"/>
              <a:gd name="csX17" fmla="*/ 11636247 w 12206589"/>
              <a:gd name="csY17" fmla="*/ 6504913 h 6858001"/>
              <a:gd name="csX18" fmla="*/ 11636247 w 12206589"/>
              <a:gd name="csY18" fmla="*/ 6477541 h 6858001"/>
              <a:gd name="csX19" fmla="*/ 3493860 w 12206589"/>
              <a:gd name="csY19" fmla="*/ 0 h 6858001"/>
              <a:gd name="csX20" fmla="*/ 7357570 w 12206589"/>
              <a:gd name="csY20" fmla="*/ 0 h 6858001"/>
              <a:gd name="csX21" fmla="*/ 12206589 w 12206589"/>
              <a:gd name="csY21" fmla="*/ 0 h 6858001"/>
              <a:gd name="csX22" fmla="*/ 12206589 w 12206589"/>
              <a:gd name="csY22" fmla="*/ 6857999 h 6858001"/>
              <a:gd name="csX23" fmla="*/ 10123789 w 12206589"/>
              <a:gd name="csY23" fmla="*/ 6857999 h 6858001"/>
              <a:gd name="csX24" fmla="*/ 10123789 w 12206589"/>
              <a:gd name="csY24" fmla="*/ 6858001 h 6858001"/>
              <a:gd name="csX25" fmla="*/ 3493860 w 12206589"/>
              <a:gd name="csY25" fmla="*/ 6858001 h 6858001"/>
              <a:gd name="csX26" fmla="*/ 3493860 w 12206589"/>
              <a:gd name="csY26" fmla="*/ 6858000 h 6858001"/>
              <a:gd name="csX27" fmla="*/ 2367265 w 12206589"/>
              <a:gd name="csY27" fmla="*/ 6858000 h 6858001"/>
              <a:gd name="csX28" fmla="*/ 0 w 12206589"/>
              <a:gd name="csY28" fmla="*/ 6855956 h 6858001"/>
              <a:gd name="csX29" fmla="*/ 14590 w 12206589"/>
              <a:gd name="csY29" fmla="*/ 1168401 h 6858001"/>
              <a:gd name="csX30" fmla="*/ 14590 w 12206589"/>
              <a:gd name="csY30" fmla="*/ 8041 h 6858001"/>
              <a:gd name="csX31" fmla="*/ 14590 w 12206589"/>
              <a:gd name="csY31" fmla="*/ 1 h 6858001"/>
              <a:gd name="csX32" fmla="*/ 3493860 w 12206589"/>
              <a:gd name="csY32" fmla="*/ 1 h 6858001"/>
              <a:gd name="csX33" fmla="*/ 3493860 w 12206589"/>
              <a:gd name="csY3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626685 w 12206589"/>
              <a:gd name="csY14" fmla="*/ 6547607 h 6858001"/>
              <a:gd name="csX15" fmla="*/ 11626685 w 12206589"/>
              <a:gd name="csY15" fmla="*/ 6521125 h 6858001"/>
              <a:gd name="csX16" fmla="*/ 11636247 w 12206589"/>
              <a:gd name="csY16" fmla="*/ 6504913 h 6858001"/>
              <a:gd name="csX17" fmla="*/ 11636247 w 12206589"/>
              <a:gd name="csY17" fmla="*/ 6477541 h 6858001"/>
              <a:gd name="csX18" fmla="*/ 3493860 w 12206589"/>
              <a:gd name="csY18" fmla="*/ 0 h 6858001"/>
              <a:gd name="csX19" fmla="*/ 7357570 w 12206589"/>
              <a:gd name="csY19" fmla="*/ 0 h 6858001"/>
              <a:gd name="csX20" fmla="*/ 12206589 w 12206589"/>
              <a:gd name="csY20" fmla="*/ 0 h 6858001"/>
              <a:gd name="csX21" fmla="*/ 12206589 w 12206589"/>
              <a:gd name="csY21" fmla="*/ 6857999 h 6858001"/>
              <a:gd name="csX22" fmla="*/ 10123789 w 12206589"/>
              <a:gd name="csY22" fmla="*/ 6857999 h 6858001"/>
              <a:gd name="csX23" fmla="*/ 10123789 w 12206589"/>
              <a:gd name="csY23" fmla="*/ 6858001 h 6858001"/>
              <a:gd name="csX24" fmla="*/ 3493860 w 12206589"/>
              <a:gd name="csY24" fmla="*/ 6858001 h 6858001"/>
              <a:gd name="csX25" fmla="*/ 3493860 w 12206589"/>
              <a:gd name="csY25" fmla="*/ 6858000 h 6858001"/>
              <a:gd name="csX26" fmla="*/ 2367265 w 12206589"/>
              <a:gd name="csY26" fmla="*/ 6858000 h 6858001"/>
              <a:gd name="csX27" fmla="*/ 0 w 12206589"/>
              <a:gd name="csY27" fmla="*/ 6855956 h 6858001"/>
              <a:gd name="csX28" fmla="*/ 14590 w 12206589"/>
              <a:gd name="csY28" fmla="*/ 1168401 h 6858001"/>
              <a:gd name="csX29" fmla="*/ 14590 w 12206589"/>
              <a:gd name="csY29" fmla="*/ 8041 h 6858001"/>
              <a:gd name="csX30" fmla="*/ 14590 w 12206589"/>
              <a:gd name="csY30" fmla="*/ 1 h 6858001"/>
              <a:gd name="csX31" fmla="*/ 3493860 w 12206589"/>
              <a:gd name="csY31" fmla="*/ 1 h 6858001"/>
              <a:gd name="csX32" fmla="*/ 3493860 w 12206589"/>
              <a:gd name="csY32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626685 w 12206589"/>
              <a:gd name="csY14" fmla="*/ 6547607 h 6858001"/>
              <a:gd name="csX15" fmla="*/ 11626685 w 12206589"/>
              <a:gd name="csY15" fmla="*/ 6521125 h 6858001"/>
              <a:gd name="csX16" fmla="*/ 11636247 w 12206589"/>
              <a:gd name="csY16" fmla="*/ 6477541 h 6858001"/>
              <a:gd name="csX17" fmla="*/ 3493860 w 12206589"/>
              <a:gd name="csY17" fmla="*/ 0 h 6858001"/>
              <a:gd name="csX18" fmla="*/ 7357570 w 12206589"/>
              <a:gd name="csY18" fmla="*/ 0 h 6858001"/>
              <a:gd name="csX19" fmla="*/ 12206589 w 12206589"/>
              <a:gd name="csY19" fmla="*/ 0 h 6858001"/>
              <a:gd name="csX20" fmla="*/ 12206589 w 12206589"/>
              <a:gd name="csY20" fmla="*/ 6857999 h 6858001"/>
              <a:gd name="csX21" fmla="*/ 10123789 w 12206589"/>
              <a:gd name="csY21" fmla="*/ 6857999 h 6858001"/>
              <a:gd name="csX22" fmla="*/ 10123789 w 12206589"/>
              <a:gd name="csY22" fmla="*/ 6858001 h 6858001"/>
              <a:gd name="csX23" fmla="*/ 3493860 w 12206589"/>
              <a:gd name="csY23" fmla="*/ 6858001 h 6858001"/>
              <a:gd name="csX24" fmla="*/ 3493860 w 12206589"/>
              <a:gd name="csY24" fmla="*/ 6858000 h 6858001"/>
              <a:gd name="csX25" fmla="*/ 2367265 w 12206589"/>
              <a:gd name="csY25" fmla="*/ 6858000 h 6858001"/>
              <a:gd name="csX26" fmla="*/ 0 w 12206589"/>
              <a:gd name="csY26" fmla="*/ 6855956 h 6858001"/>
              <a:gd name="csX27" fmla="*/ 14590 w 12206589"/>
              <a:gd name="csY27" fmla="*/ 1168401 h 6858001"/>
              <a:gd name="csX28" fmla="*/ 14590 w 12206589"/>
              <a:gd name="csY28" fmla="*/ 8041 h 6858001"/>
              <a:gd name="csX29" fmla="*/ 14590 w 12206589"/>
              <a:gd name="csY29" fmla="*/ 1 h 6858001"/>
              <a:gd name="csX30" fmla="*/ 3493860 w 12206589"/>
              <a:gd name="csY30" fmla="*/ 1 h 6858001"/>
              <a:gd name="csX31" fmla="*/ 3493860 w 12206589"/>
              <a:gd name="csY31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11636247 w 12206589"/>
              <a:gd name="csY13" fmla="*/ 6477541 h 6858001"/>
              <a:gd name="csX14" fmla="*/ 11626685 w 12206589"/>
              <a:gd name="csY14" fmla="*/ 6547607 h 6858001"/>
              <a:gd name="csX15" fmla="*/ 11636247 w 12206589"/>
              <a:gd name="csY15" fmla="*/ 6477541 h 6858001"/>
              <a:gd name="csX16" fmla="*/ 3493860 w 12206589"/>
              <a:gd name="csY16" fmla="*/ 0 h 6858001"/>
              <a:gd name="csX17" fmla="*/ 7357570 w 12206589"/>
              <a:gd name="csY17" fmla="*/ 0 h 6858001"/>
              <a:gd name="csX18" fmla="*/ 12206589 w 12206589"/>
              <a:gd name="csY18" fmla="*/ 0 h 6858001"/>
              <a:gd name="csX19" fmla="*/ 12206589 w 12206589"/>
              <a:gd name="csY19" fmla="*/ 6857999 h 6858001"/>
              <a:gd name="csX20" fmla="*/ 10123789 w 12206589"/>
              <a:gd name="csY20" fmla="*/ 6857999 h 6858001"/>
              <a:gd name="csX21" fmla="*/ 10123789 w 12206589"/>
              <a:gd name="csY21" fmla="*/ 6858001 h 6858001"/>
              <a:gd name="csX22" fmla="*/ 3493860 w 12206589"/>
              <a:gd name="csY22" fmla="*/ 6858001 h 6858001"/>
              <a:gd name="csX23" fmla="*/ 3493860 w 12206589"/>
              <a:gd name="csY23" fmla="*/ 6858000 h 6858001"/>
              <a:gd name="csX24" fmla="*/ 2367265 w 12206589"/>
              <a:gd name="csY24" fmla="*/ 6858000 h 6858001"/>
              <a:gd name="csX25" fmla="*/ 0 w 12206589"/>
              <a:gd name="csY25" fmla="*/ 6855956 h 6858001"/>
              <a:gd name="csX26" fmla="*/ 14590 w 12206589"/>
              <a:gd name="csY26" fmla="*/ 1168401 h 6858001"/>
              <a:gd name="csX27" fmla="*/ 14590 w 12206589"/>
              <a:gd name="csY27" fmla="*/ 8041 h 6858001"/>
              <a:gd name="csX28" fmla="*/ 14590 w 12206589"/>
              <a:gd name="csY28" fmla="*/ 1 h 6858001"/>
              <a:gd name="csX29" fmla="*/ 3493860 w 12206589"/>
              <a:gd name="csY29" fmla="*/ 1 h 6858001"/>
              <a:gd name="csX30" fmla="*/ 3493860 w 12206589"/>
              <a:gd name="csY30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62389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11662389 w 12206589"/>
              <a:gd name="csY12" fmla="*/ 6477837 h 6858001"/>
              <a:gd name="csX13" fmla="*/ 3493860 w 12206589"/>
              <a:gd name="csY13" fmla="*/ 0 h 6858001"/>
              <a:gd name="csX14" fmla="*/ 7357570 w 12206589"/>
              <a:gd name="csY14" fmla="*/ 0 h 6858001"/>
              <a:gd name="csX15" fmla="*/ 12206589 w 12206589"/>
              <a:gd name="csY15" fmla="*/ 0 h 6858001"/>
              <a:gd name="csX16" fmla="*/ 12206589 w 12206589"/>
              <a:gd name="csY16" fmla="*/ 6857999 h 6858001"/>
              <a:gd name="csX17" fmla="*/ 10123789 w 12206589"/>
              <a:gd name="csY17" fmla="*/ 6857999 h 6858001"/>
              <a:gd name="csX18" fmla="*/ 10123789 w 12206589"/>
              <a:gd name="csY18" fmla="*/ 6858001 h 6858001"/>
              <a:gd name="csX19" fmla="*/ 3493860 w 12206589"/>
              <a:gd name="csY19" fmla="*/ 6858001 h 6858001"/>
              <a:gd name="csX20" fmla="*/ 3493860 w 12206589"/>
              <a:gd name="csY20" fmla="*/ 6858000 h 6858001"/>
              <a:gd name="csX21" fmla="*/ 2367265 w 12206589"/>
              <a:gd name="csY21" fmla="*/ 6858000 h 6858001"/>
              <a:gd name="csX22" fmla="*/ 0 w 12206589"/>
              <a:gd name="csY22" fmla="*/ 6855956 h 6858001"/>
              <a:gd name="csX23" fmla="*/ 14590 w 12206589"/>
              <a:gd name="csY23" fmla="*/ 1168401 h 6858001"/>
              <a:gd name="csX24" fmla="*/ 14590 w 12206589"/>
              <a:gd name="csY24" fmla="*/ 8041 h 6858001"/>
              <a:gd name="csX25" fmla="*/ 14590 w 12206589"/>
              <a:gd name="csY25" fmla="*/ 1 h 6858001"/>
              <a:gd name="csX26" fmla="*/ 3493860 w 12206589"/>
              <a:gd name="csY26" fmla="*/ 1 h 6858001"/>
              <a:gd name="csX27" fmla="*/ 3493860 w 12206589"/>
              <a:gd name="csY27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697346 w 12206589"/>
              <a:gd name="csY5" fmla="*/ 6477837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11697346 w 12206589"/>
              <a:gd name="csY11" fmla="*/ 6477837 h 6858001"/>
              <a:gd name="csX12" fmla="*/ 3493860 w 12206589"/>
              <a:gd name="csY12" fmla="*/ 0 h 6858001"/>
              <a:gd name="csX13" fmla="*/ 7357570 w 12206589"/>
              <a:gd name="csY13" fmla="*/ 0 h 6858001"/>
              <a:gd name="csX14" fmla="*/ 12206589 w 12206589"/>
              <a:gd name="csY14" fmla="*/ 0 h 6858001"/>
              <a:gd name="csX15" fmla="*/ 12206589 w 12206589"/>
              <a:gd name="csY15" fmla="*/ 6857999 h 6858001"/>
              <a:gd name="csX16" fmla="*/ 10123789 w 12206589"/>
              <a:gd name="csY16" fmla="*/ 6857999 h 6858001"/>
              <a:gd name="csX17" fmla="*/ 10123789 w 12206589"/>
              <a:gd name="csY17" fmla="*/ 6858001 h 6858001"/>
              <a:gd name="csX18" fmla="*/ 3493860 w 12206589"/>
              <a:gd name="csY18" fmla="*/ 6858001 h 6858001"/>
              <a:gd name="csX19" fmla="*/ 3493860 w 12206589"/>
              <a:gd name="csY19" fmla="*/ 6858000 h 6858001"/>
              <a:gd name="csX20" fmla="*/ 2367265 w 12206589"/>
              <a:gd name="csY20" fmla="*/ 6858000 h 6858001"/>
              <a:gd name="csX21" fmla="*/ 0 w 12206589"/>
              <a:gd name="csY21" fmla="*/ 6855956 h 6858001"/>
              <a:gd name="csX22" fmla="*/ 14590 w 12206589"/>
              <a:gd name="csY22" fmla="*/ 1168401 h 6858001"/>
              <a:gd name="csX23" fmla="*/ 14590 w 12206589"/>
              <a:gd name="csY23" fmla="*/ 8041 h 6858001"/>
              <a:gd name="csX24" fmla="*/ 14590 w 12206589"/>
              <a:gd name="csY24" fmla="*/ 1 h 6858001"/>
              <a:gd name="csX25" fmla="*/ 3493860 w 12206589"/>
              <a:gd name="csY25" fmla="*/ 1 h 6858001"/>
              <a:gd name="csX26" fmla="*/ 3493860 w 12206589"/>
              <a:gd name="csY26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735291 w 12206589"/>
              <a:gd name="csY5" fmla="*/ 6584351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3493860 w 12206589"/>
              <a:gd name="csY11" fmla="*/ 0 h 6858001"/>
              <a:gd name="csX12" fmla="*/ 7357570 w 12206589"/>
              <a:gd name="csY12" fmla="*/ 0 h 6858001"/>
              <a:gd name="csX13" fmla="*/ 12206589 w 12206589"/>
              <a:gd name="csY13" fmla="*/ 0 h 6858001"/>
              <a:gd name="csX14" fmla="*/ 12206589 w 12206589"/>
              <a:gd name="csY14" fmla="*/ 6857999 h 6858001"/>
              <a:gd name="csX15" fmla="*/ 10123789 w 12206589"/>
              <a:gd name="csY15" fmla="*/ 6857999 h 6858001"/>
              <a:gd name="csX16" fmla="*/ 10123789 w 12206589"/>
              <a:gd name="csY16" fmla="*/ 6858001 h 6858001"/>
              <a:gd name="csX17" fmla="*/ 3493860 w 12206589"/>
              <a:gd name="csY17" fmla="*/ 6858001 h 6858001"/>
              <a:gd name="csX18" fmla="*/ 3493860 w 12206589"/>
              <a:gd name="csY18" fmla="*/ 6858000 h 6858001"/>
              <a:gd name="csX19" fmla="*/ 2367265 w 12206589"/>
              <a:gd name="csY19" fmla="*/ 6858000 h 6858001"/>
              <a:gd name="csX20" fmla="*/ 0 w 12206589"/>
              <a:gd name="csY20" fmla="*/ 6855956 h 6858001"/>
              <a:gd name="csX21" fmla="*/ 14590 w 12206589"/>
              <a:gd name="csY21" fmla="*/ 1168401 h 6858001"/>
              <a:gd name="csX22" fmla="*/ 14590 w 12206589"/>
              <a:gd name="csY22" fmla="*/ 8041 h 6858001"/>
              <a:gd name="csX23" fmla="*/ 14590 w 12206589"/>
              <a:gd name="csY23" fmla="*/ 1 h 6858001"/>
              <a:gd name="csX24" fmla="*/ 3493860 w 12206589"/>
              <a:gd name="csY24" fmla="*/ 1 h 6858001"/>
              <a:gd name="csX25" fmla="*/ 3493860 w 12206589"/>
              <a:gd name="csY2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65428 w 12206589"/>
              <a:gd name="csY4" fmla="*/ 6540501 h 6858001"/>
              <a:gd name="csX5" fmla="*/ 11679570 w 12206589"/>
              <a:gd name="csY5" fmla="*/ 6511753 h 6858001"/>
              <a:gd name="csX6" fmla="*/ 11735291 w 12206589"/>
              <a:gd name="csY6" fmla="*/ 6584351 h 6858001"/>
              <a:gd name="csX7" fmla="*/ 11624594 w 12206589"/>
              <a:gd name="csY7" fmla="*/ 6584351 h 6858001"/>
              <a:gd name="csX8" fmla="*/ 11658804 w 12206589"/>
              <a:gd name="csY8" fmla="*/ 6584351 h 6858001"/>
              <a:gd name="csX9" fmla="*/ 11696302 w 12206589"/>
              <a:gd name="csY9" fmla="*/ 6570663 h 6858001"/>
              <a:gd name="csX10" fmla="*/ 11700486 w 12206589"/>
              <a:gd name="csY10" fmla="*/ 6584351 h 6858001"/>
              <a:gd name="csX11" fmla="*/ 11735291 w 12206589"/>
              <a:gd name="csY11" fmla="*/ 6584351 h 6858001"/>
              <a:gd name="csX12" fmla="*/ 3493860 w 12206589"/>
              <a:gd name="csY12" fmla="*/ 0 h 6858001"/>
              <a:gd name="csX13" fmla="*/ 7357570 w 12206589"/>
              <a:gd name="csY13" fmla="*/ 0 h 6858001"/>
              <a:gd name="csX14" fmla="*/ 12206589 w 12206589"/>
              <a:gd name="csY14" fmla="*/ 0 h 6858001"/>
              <a:gd name="csX15" fmla="*/ 12206589 w 12206589"/>
              <a:gd name="csY15" fmla="*/ 6857999 h 6858001"/>
              <a:gd name="csX16" fmla="*/ 10123789 w 12206589"/>
              <a:gd name="csY16" fmla="*/ 6857999 h 6858001"/>
              <a:gd name="csX17" fmla="*/ 10123789 w 12206589"/>
              <a:gd name="csY17" fmla="*/ 6858001 h 6858001"/>
              <a:gd name="csX18" fmla="*/ 3493860 w 12206589"/>
              <a:gd name="csY18" fmla="*/ 6858001 h 6858001"/>
              <a:gd name="csX19" fmla="*/ 3493860 w 12206589"/>
              <a:gd name="csY19" fmla="*/ 6858000 h 6858001"/>
              <a:gd name="csX20" fmla="*/ 2367265 w 12206589"/>
              <a:gd name="csY20" fmla="*/ 6858000 h 6858001"/>
              <a:gd name="csX21" fmla="*/ 0 w 12206589"/>
              <a:gd name="csY21" fmla="*/ 6855956 h 6858001"/>
              <a:gd name="csX22" fmla="*/ 14590 w 12206589"/>
              <a:gd name="csY22" fmla="*/ 1168401 h 6858001"/>
              <a:gd name="csX23" fmla="*/ 14590 w 12206589"/>
              <a:gd name="csY23" fmla="*/ 8041 h 6858001"/>
              <a:gd name="csX24" fmla="*/ 14590 w 12206589"/>
              <a:gd name="csY24" fmla="*/ 1 h 6858001"/>
              <a:gd name="csX25" fmla="*/ 3493860 w 12206589"/>
              <a:gd name="csY25" fmla="*/ 1 h 6858001"/>
              <a:gd name="csX26" fmla="*/ 3493860 w 12206589"/>
              <a:gd name="csY26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735291 w 12206589"/>
              <a:gd name="csY5" fmla="*/ 6584351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696302 w 12206589"/>
              <a:gd name="csY8" fmla="*/ 6570663 h 6858001"/>
              <a:gd name="csX9" fmla="*/ 11700486 w 12206589"/>
              <a:gd name="csY9" fmla="*/ 6584351 h 6858001"/>
              <a:gd name="csX10" fmla="*/ 11735291 w 12206589"/>
              <a:gd name="csY10" fmla="*/ 6584351 h 6858001"/>
              <a:gd name="csX11" fmla="*/ 3493860 w 12206589"/>
              <a:gd name="csY11" fmla="*/ 0 h 6858001"/>
              <a:gd name="csX12" fmla="*/ 7357570 w 12206589"/>
              <a:gd name="csY12" fmla="*/ 0 h 6858001"/>
              <a:gd name="csX13" fmla="*/ 12206589 w 12206589"/>
              <a:gd name="csY13" fmla="*/ 0 h 6858001"/>
              <a:gd name="csX14" fmla="*/ 12206589 w 12206589"/>
              <a:gd name="csY14" fmla="*/ 6857999 h 6858001"/>
              <a:gd name="csX15" fmla="*/ 10123789 w 12206589"/>
              <a:gd name="csY15" fmla="*/ 6857999 h 6858001"/>
              <a:gd name="csX16" fmla="*/ 10123789 w 12206589"/>
              <a:gd name="csY16" fmla="*/ 6858001 h 6858001"/>
              <a:gd name="csX17" fmla="*/ 3493860 w 12206589"/>
              <a:gd name="csY17" fmla="*/ 6858001 h 6858001"/>
              <a:gd name="csX18" fmla="*/ 3493860 w 12206589"/>
              <a:gd name="csY18" fmla="*/ 6858000 h 6858001"/>
              <a:gd name="csX19" fmla="*/ 2367265 w 12206589"/>
              <a:gd name="csY19" fmla="*/ 6858000 h 6858001"/>
              <a:gd name="csX20" fmla="*/ 0 w 12206589"/>
              <a:gd name="csY20" fmla="*/ 6855956 h 6858001"/>
              <a:gd name="csX21" fmla="*/ 14590 w 12206589"/>
              <a:gd name="csY21" fmla="*/ 1168401 h 6858001"/>
              <a:gd name="csX22" fmla="*/ 14590 w 12206589"/>
              <a:gd name="csY22" fmla="*/ 8041 h 6858001"/>
              <a:gd name="csX23" fmla="*/ 14590 w 12206589"/>
              <a:gd name="csY23" fmla="*/ 1 h 6858001"/>
              <a:gd name="csX24" fmla="*/ 3493860 w 12206589"/>
              <a:gd name="csY24" fmla="*/ 1 h 6858001"/>
              <a:gd name="csX25" fmla="*/ 3493860 w 12206589"/>
              <a:gd name="csY25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735291 w 12206589"/>
              <a:gd name="csY5" fmla="*/ 6584351 h 6858001"/>
              <a:gd name="csX6" fmla="*/ 11624594 w 12206589"/>
              <a:gd name="csY6" fmla="*/ 6584351 h 6858001"/>
              <a:gd name="csX7" fmla="*/ 11658804 w 12206589"/>
              <a:gd name="csY7" fmla="*/ 6584351 h 6858001"/>
              <a:gd name="csX8" fmla="*/ 11700486 w 12206589"/>
              <a:gd name="csY8" fmla="*/ 6584351 h 6858001"/>
              <a:gd name="csX9" fmla="*/ 11735291 w 12206589"/>
              <a:gd name="csY9" fmla="*/ 6584351 h 6858001"/>
              <a:gd name="csX10" fmla="*/ 3493860 w 12206589"/>
              <a:gd name="csY10" fmla="*/ 0 h 6858001"/>
              <a:gd name="csX11" fmla="*/ 7357570 w 12206589"/>
              <a:gd name="csY11" fmla="*/ 0 h 6858001"/>
              <a:gd name="csX12" fmla="*/ 12206589 w 12206589"/>
              <a:gd name="csY12" fmla="*/ 0 h 6858001"/>
              <a:gd name="csX13" fmla="*/ 12206589 w 12206589"/>
              <a:gd name="csY13" fmla="*/ 6857999 h 6858001"/>
              <a:gd name="csX14" fmla="*/ 10123789 w 12206589"/>
              <a:gd name="csY14" fmla="*/ 6857999 h 6858001"/>
              <a:gd name="csX15" fmla="*/ 10123789 w 12206589"/>
              <a:gd name="csY15" fmla="*/ 6858001 h 6858001"/>
              <a:gd name="csX16" fmla="*/ 3493860 w 12206589"/>
              <a:gd name="csY16" fmla="*/ 6858001 h 6858001"/>
              <a:gd name="csX17" fmla="*/ 3493860 w 12206589"/>
              <a:gd name="csY17" fmla="*/ 6858000 h 6858001"/>
              <a:gd name="csX18" fmla="*/ 2367265 w 12206589"/>
              <a:gd name="csY18" fmla="*/ 6858000 h 6858001"/>
              <a:gd name="csX19" fmla="*/ 0 w 12206589"/>
              <a:gd name="csY19" fmla="*/ 6855956 h 6858001"/>
              <a:gd name="csX20" fmla="*/ 14590 w 12206589"/>
              <a:gd name="csY20" fmla="*/ 1168401 h 6858001"/>
              <a:gd name="csX21" fmla="*/ 14590 w 12206589"/>
              <a:gd name="csY21" fmla="*/ 8041 h 6858001"/>
              <a:gd name="csX22" fmla="*/ 14590 w 12206589"/>
              <a:gd name="csY22" fmla="*/ 1 h 6858001"/>
              <a:gd name="csX23" fmla="*/ 3493860 w 12206589"/>
              <a:gd name="csY23" fmla="*/ 1 h 6858001"/>
              <a:gd name="csX24" fmla="*/ 3493860 w 12206589"/>
              <a:gd name="csY24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735291 w 12206589"/>
              <a:gd name="csY5" fmla="*/ 6584351 h 6858001"/>
              <a:gd name="csX6" fmla="*/ 11624594 w 12206589"/>
              <a:gd name="csY6" fmla="*/ 6584351 h 6858001"/>
              <a:gd name="csX7" fmla="*/ 11700486 w 12206589"/>
              <a:gd name="csY7" fmla="*/ 6584351 h 6858001"/>
              <a:gd name="csX8" fmla="*/ 11735291 w 12206589"/>
              <a:gd name="csY8" fmla="*/ 6584351 h 6858001"/>
              <a:gd name="csX9" fmla="*/ 3493860 w 12206589"/>
              <a:gd name="csY9" fmla="*/ 0 h 6858001"/>
              <a:gd name="csX10" fmla="*/ 7357570 w 12206589"/>
              <a:gd name="csY10" fmla="*/ 0 h 6858001"/>
              <a:gd name="csX11" fmla="*/ 12206589 w 12206589"/>
              <a:gd name="csY11" fmla="*/ 0 h 6858001"/>
              <a:gd name="csX12" fmla="*/ 12206589 w 12206589"/>
              <a:gd name="csY12" fmla="*/ 6857999 h 6858001"/>
              <a:gd name="csX13" fmla="*/ 10123789 w 12206589"/>
              <a:gd name="csY13" fmla="*/ 6857999 h 6858001"/>
              <a:gd name="csX14" fmla="*/ 10123789 w 12206589"/>
              <a:gd name="csY14" fmla="*/ 6858001 h 6858001"/>
              <a:gd name="csX15" fmla="*/ 3493860 w 12206589"/>
              <a:gd name="csY15" fmla="*/ 6858001 h 6858001"/>
              <a:gd name="csX16" fmla="*/ 3493860 w 12206589"/>
              <a:gd name="csY16" fmla="*/ 6858000 h 6858001"/>
              <a:gd name="csX17" fmla="*/ 2367265 w 12206589"/>
              <a:gd name="csY17" fmla="*/ 6858000 h 6858001"/>
              <a:gd name="csX18" fmla="*/ 0 w 12206589"/>
              <a:gd name="csY18" fmla="*/ 6855956 h 6858001"/>
              <a:gd name="csX19" fmla="*/ 14590 w 12206589"/>
              <a:gd name="csY19" fmla="*/ 1168401 h 6858001"/>
              <a:gd name="csX20" fmla="*/ 14590 w 12206589"/>
              <a:gd name="csY20" fmla="*/ 8041 h 6858001"/>
              <a:gd name="csX21" fmla="*/ 14590 w 12206589"/>
              <a:gd name="csY21" fmla="*/ 1 h 6858001"/>
              <a:gd name="csX22" fmla="*/ 3493860 w 12206589"/>
              <a:gd name="csY22" fmla="*/ 1 h 6858001"/>
              <a:gd name="csX23" fmla="*/ 3493860 w 12206589"/>
              <a:gd name="csY23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11735291 w 12206589"/>
              <a:gd name="csY5" fmla="*/ 6584351 h 6858001"/>
              <a:gd name="csX6" fmla="*/ 11624594 w 12206589"/>
              <a:gd name="csY6" fmla="*/ 6584351 h 6858001"/>
              <a:gd name="csX7" fmla="*/ 11735291 w 12206589"/>
              <a:gd name="csY7" fmla="*/ 6584351 h 6858001"/>
              <a:gd name="csX8" fmla="*/ 3493860 w 12206589"/>
              <a:gd name="csY8" fmla="*/ 0 h 6858001"/>
              <a:gd name="csX9" fmla="*/ 7357570 w 12206589"/>
              <a:gd name="csY9" fmla="*/ 0 h 6858001"/>
              <a:gd name="csX10" fmla="*/ 12206589 w 12206589"/>
              <a:gd name="csY10" fmla="*/ 0 h 6858001"/>
              <a:gd name="csX11" fmla="*/ 12206589 w 12206589"/>
              <a:gd name="csY11" fmla="*/ 6857999 h 6858001"/>
              <a:gd name="csX12" fmla="*/ 10123789 w 12206589"/>
              <a:gd name="csY12" fmla="*/ 6857999 h 6858001"/>
              <a:gd name="csX13" fmla="*/ 10123789 w 12206589"/>
              <a:gd name="csY13" fmla="*/ 6858001 h 6858001"/>
              <a:gd name="csX14" fmla="*/ 3493860 w 12206589"/>
              <a:gd name="csY14" fmla="*/ 6858001 h 6858001"/>
              <a:gd name="csX15" fmla="*/ 3493860 w 12206589"/>
              <a:gd name="csY15" fmla="*/ 6858000 h 6858001"/>
              <a:gd name="csX16" fmla="*/ 2367265 w 12206589"/>
              <a:gd name="csY16" fmla="*/ 6858000 h 6858001"/>
              <a:gd name="csX17" fmla="*/ 0 w 12206589"/>
              <a:gd name="csY17" fmla="*/ 6855956 h 6858001"/>
              <a:gd name="csX18" fmla="*/ 14590 w 12206589"/>
              <a:gd name="csY18" fmla="*/ 1168401 h 6858001"/>
              <a:gd name="csX19" fmla="*/ 14590 w 12206589"/>
              <a:gd name="csY19" fmla="*/ 8041 h 6858001"/>
              <a:gd name="csX20" fmla="*/ 14590 w 12206589"/>
              <a:gd name="csY20" fmla="*/ 1 h 6858001"/>
              <a:gd name="csX21" fmla="*/ 3493860 w 12206589"/>
              <a:gd name="csY21" fmla="*/ 1 h 6858001"/>
              <a:gd name="csX22" fmla="*/ 3493860 w 12206589"/>
              <a:gd name="csY22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69112 w 12206589"/>
              <a:gd name="csY3" fmla="*/ 6548200 h 6858001"/>
              <a:gd name="csX4" fmla="*/ 11679570 w 12206589"/>
              <a:gd name="csY4" fmla="*/ 6511753 h 6858001"/>
              <a:gd name="csX5" fmla="*/ 3493860 w 12206589"/>
              <a:gd name="csY5" fmla="*/ 0 h 6858001"/>
              <a:gd name="csX6" fmla="*/ 7357570 w 12206589"/>
              <a:gd name="csY6" fmla="*/ 0 h 6858001"/>
              <a:gd name="csX7" fmla="*/ 12206589 w 12206589"/>
              <a:gd name="csY7" fmla="*/ 0 h 6858001"/>
              <a:gd name="csX8" fmla="*/ 12206589 w 12206589"/>
              <a:gd name="csY8" fmla="*/ 6857999 h 6858001"/>
              <a:gd name="csX9" fmla="*/ 10123789 w 12206589"/>
              <a:gd name="csY9" fmla="*/ 6857999 h 6858001"/>
              <a:gd name="csX10" fmla="*/ 10123789 w 12206589"/>
              <a:gd name="csY10" fmla="*/ 6858001 h 6858001"/>
              <a:gd name="csX11" fmla="*/ 3493860 w 12206589"/>
              <a:gd name="csY11" fmla="*/ 6858001 h 6858001"/>
              <a:gd name="csX12" fmla="*/ 3493860 w 12206589"/>
              <a:gd name="csY12" fmla="*/ 6858000 h 6858001"/>
              <a:gd name="csX13" fmla="*/ 2367265 w 12206589"/>
              <a:gd name="csY13" fmla="*/ 6858000 h 6858001"/>
              <a:gd name="csX14" fmla="*/ 0 w 12206589"/>
              <a:gd name="csY14" fmla="*/ 6855956 h 6858001"/>
              <a:gd name="csX15" fmla="*/ 14590 w 12206589"/>
              <a:gd name="csY15" fmla="*/ 1168401 h 6858001"/>
              <a:gd name="csX16" fmla="*/ 14590 w 12206589"/>
              <a:gd name="csY16" fmla="*/ 8041 h 6858001"/>
              <a:gd name="csX17" fmla="*/ 14590 w 12206589"/>
              <a:gd name="csY17" fmla="*/ 1 h 6858001"/>
              <a:gd name="csX18" fmla="*/ 3493860 w 12206589"/>
              <a:gd name="csY18" fmla="*/ 1 h 6858001"/>
              <a:gd name="csX19" fmla="*/ 3493860 w 12206589"/>
              <a:gd name="csY19" fmla="*/ 0 h 6858001"/>
              <a:gd name="csX0" fmla="*/ 11679570 w 12206589"/>
              <a:gd name="csY0" fmla="*/ 6511753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11679570 w 12206589"/>
              <a:gd name="csY3" fmla="*/ 6511753 h 6858001"/>
              <a:gd name="csX4" fmla="*/ 3493860 w 12206589"/>
              <a:gd name="csY4" fmla="*/ 0 h 6858001"/>
              <a:gd name="csX5" fmla="*/ 7357570 w 12206589"/>
              <a:gd name="csY5" fmla="*/ 0 h 6858001"/>
              <a:gd name="csX6" fmla="*/ 12206589 w 12206589"/>
              <a:gd name="csY6" fmla="*/ 0 h 6858001"/>
              <a:gd name="csX7" fmla="*/ 12206589 w 12206589"/>
              <a:gd name="csY7" fmla="*/ 6857999 h 6858001"/>
              <a:gd name="csX8" fmla="*/ 10123789 w 12206589"/>
              <a:gd name="csY8" fmla="*/ 6857999 h 6858001"/>
              <a:gd name="csX9" fmla="*/ 10123789 w 12206589"/>
              <a:gd name="csY9" fmla="*/ 6858001 h 6858001"/>
              <a:gd name="csX10" fmla="*/ 3493860 w 12206589"/>
              <a:gd name="csY10" fmla="*/ 6858001 h 6858001"/>
              <a:gd name="csX11" fmla="*/ 3493860 w 12206589"/>
              <a:gd name="csY11" fmla="*/ 6858000 h 6858001"/>
              <a:gd name="csX12" fmla="*/ 2367265 w 12206589"/>
              <a:gd name="csY12" fmla="*/ 6858000 h 6858001"/>
              <a:gd name="csX13" fmla="*/ 0 w 12206589"/>
              <a:gd name="csY13" fmla="*/ 6855956 h 6858001"/>
              <a:gd name="csX14" fmla="*/ 14590 w 12206589"/>
              <a:gd name="csY14" fmla="*/ 1168401 h 6858001"/>
              <a:gd name="csX15" fmla="*/ 14590 w 12206589"/>
              <a:gd name="csY15" fmla="*/ 8041 h 6858001"/>
              <a:gd name="csX16" fmla="*/ 14590 w 12206589"/>
              <a:gd name="csY16" fmla="*/ 1 h 6858001"/>
              <a:gd name="csX17" fmla="*/ 3493860 w 12206589"/>
              <a:gd name="csY17" fmla="*/ 1 h 6858001"/>
              <a:gd name="csX18" fmla="*/ 3493860 w 12206589"/>
              <a:gd name="csY18" fmla="*/ 0 h 6858001"/>
              <a:gd name="csX0" fmla="*/ 11689877 w 12206589"/>
              <a:gd name="csY0" fmla="*/ 6548200 h 6858001"/>
              <a:gd name="csX1" fmla="*/ 11679867 w 12206589"/>
              <a:gd name="csY1" fmla="*/ 6511753 h 6858001"/>
              <a:gd name="csX2" fmla="*/ 11689877 w 12206589"/>
              <a:gd name="csY2" fmla="*/ 6548200 h 6858001"/>
              <a:gd name="csX3" fmla="*/ 3493860 w 12206589"/>
              <a:gd name="csY3" fmla="*/ 0 h 6858001"/>
              <a:gd name="csX4" fmla="*/ 7357570 w 12206589"/>
              <a:gd name="csY4" fmla="*/ 0 h 6858001"/>
              <a:gd name="csX5" fmla="*/ 12206589 w 12206589"/>
              <a:gd name="csY5" fmla="*/ 0 h 6858001"/>
              <a:gd name="csX6" fmla="*/ 12206589 w 12206589"/>
              <a:gd name="csY6" fmla="*/ 6857999 h 6858001"/>
              <a:gd name="csX7" fmla="*/ 10123789 w 12206589"/>
              <a:gd name="csY7" fmla="*/ 6857999 h 6858001"/>
              <a:gd name="csX8" fmla="*/ 10123789 w 12206589"/>
              <a:gd name="csY8" fmla="*/ 6858001 h 6858001"/>
              <a:gd name="csX9" fmla="*/ 3493860 w 12206589"/>
              <a:gd name="csY9" fmla="*/ 6858001 h 6858001"/>
              <a:gd name="csX10" fmla="*/ 3493860 w 12206589"/>
              <a:gd name="csY10" fmla="*/ 6858000 h 6858001"/>
              <a:gd name="csX11" fmla="*/ 2367265 w 12206589"/>
              <a:gd name="csY11" fmla="*/ 6858000 h 6858001"/>
              <a:gd name="csX12" fmla="*/ 0 w 12206589"/>
              <a:gd name="csY12" fmla="*/ 6855956 h 6858001"/>
              <a:gd name="csX13" fmla="*/ 14590 w 12206589"/>
              <a:gd name="csY13" fmla="*/ 1168401 h 6858001"/>
              <a:gd name="csX14" fmla="*/ 14590 w 12206589"/>
              <a:gd name="csY14" fmla="*/ 8041 h 6858001"/>
              <a:gd name="csX15" fmla="*/ 14590 w 12206589"/>
              <a:gd name="csY15" fmla="*/ 1 h 6858001"/>
              <a:gd name="csX16" fmla="*/ 3493860 w 12206589"/>
              <a:gd name="csY16" fmla="*/ 1 h 6858001"/>
              <a:gd name="csX17" fmla="*/ 3493860 w 12206589"/>
              <a:gd name="csY17" fmla="*/ 0 h 6858001"/>
              <a:gd name="csX0" fmla="*/ 3493860 w 12206589"/>
              <a:gd name="csY0" fmla="*/ 0 h 6858001"/>
              <a:gd name="csX1" fmla="*/ 7357570 w 12206589"/>
              <a:gd name="csY1" fmla="*/ 0 h 6858001"/>
              <a:gd name="csX2" fmla="*/ 12206589 w 12206589"/>
              <a:gd name="csY2" fmla="*/ 0 h 6858001"/>
              <a:gd name="csX3" fmla="*/ 12206589 w 12206589"/>
              <a:gd name="csY3" fmla="*/ 6857999 h 6858001"/>
              <a:gd name="csX4" fmla="*/ 10123789 w 12206589"/>
              <a:gd name="csY4" fmla="*/ 6857999 h 6858001"/>
              <a:gd name="csX5" fmla="*/ 10123789 w 12206589"/>
              <a:gd name="csY5" fmla="*/ 6858001 h 6858001"/>
              <a:gd name="csX6" fmla="*/ 3493860 w 12206589"/>
              <a:gd name="csY6" fmla="*/ 6858001 h 6858001"/>
              <a:gd name="csX7" fmla="*/ 3493860 w 12206589"/>
              <a:gd name="csY7" fmla="*/ 6858000 h 6858001"/>
              <a:gd name="csX8" fmla="*/ 2367265 w 12206589"/>
              <a:gd name="csY8" fmla="*/ 6858000 h 6858001"/>
              <a:gd name="csX9" fmla="*/ 0 w 12206589"/>
              <a:gd name="csY9" fmla="*/ 6855956 h 6858001"/>
              <a:gd name="csX10" fmla="*/ 14590 w 12206589"/>
              <a:gd name="csY10" fmla="*/ 1168401 h 6858001"/>
              <a:gd name="csX11" fmla="*/ 14590 w 12206589"/>
              <a:gd name="csY11" fmla="*/ 8041 h 6858001"/>
              <a:gd name="csX12" fmla="*/ 14590 w 12206589"/>
              <a:gd name="csY12" fmla="*/ 1 h 6858001"/>
              <a:gd name="csX13" fmla="*/ 3493860 w 12206589"/>
              <a:gd name="csY13" fmla="*/ 1 h 6858001"/>
              <a:gd name="csX14" fmla="*/ 3493860 w 12206589"/>
              <a:gd name="csY14" fmla="*/ 0 h 6858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2206589" h="6858001">
                <a:moveTo>
                  <a:pt x="3493860" y="0"/>
                </a:moveTo>
                <a:lnTo>
                  <a:pt x="7357570" y="0"/>
                </a:lnTo>
                <a:lnTo>
                  <a:pt x="12206589" y="0"/>
                </a:lnTo>
                <a:lnTo>
                  <a:pt x="12206589" y="6857999"/>
                </a:lnTo>
                <a:lnTo>
                  <a:pt x="10123789" y="6857999"/>
                </a:lnTo>
                <a:lnTo>
                  <a:pt x="10123789" y="6858001"/>
                </a:lnTo>
                <a:lnTo>
                  <a:pt x="3493860" y="6858001"/>
                </a:lnTo>
                <a:lnTo>
                  <a:pt x="3493860" y="6858000"/>
                </a:lnTo>
                <a:lnTo>
                  <a:pt x="2367265" y="6858000"/>
                </a:lnTo>
                <a:lnTo>
                  <a:pt x="0" y="6855956"/>
                </a:lnTo>
                <a:cubicBezTo>
                  <a:pt x="3242" y="4966589"/>
                  <a:pt x="11348" y="3057768"/>
                  <a:pt x="14590" y="1168401"/>
                </a:cubicBezTo>
                <a:lnTo>
                  <a:pt x="14590" y="8041"/>
                </a:lnTo>
                <a:lnTo>
                  <a:pt x="14590" y="1"/>
                </a:lnTo>
                <a:lnTo>
                  <a:pt x="3493860" y="1"/>
                </a:lnTo>
                <a:lnTo>
                  <a:pt x="349386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      </a:t>
            </a:r>
            <a:endParaRPr lang="nl-NL" dirty="0"/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8667AFBA-D90E-C925-1E98-6F5FFA78440C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568EAEB6-D772-2F3F-87D4-7AF6119C7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043AA3CA-DCC6-87F0-2C25-31110C5A5F04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Slide Number Placeholder 32">
            <a:extLst>
              <a:ext uri="{FF2B5EF4-FFF2-40B4-BE49-F238E27FC236}">
                <a16:creationId xmlns:a16="http://schemas.microsoft.com/office/drawing/2014/main" id="{763968F9-320D-5B4B-F83A-468DD693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/>
          <a:p>
            <a:pPr algn="r"/>
            <a:fld id="{A7290A03-D307-446C-A7E6-13B53CF31C4A}" type="slidenum">
              <a:rPr lang="nl-BE" smtClean="0"/>
              <a:pPr algn="r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9123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8E1048C-CAA1-251A-F89A-01BACC20A86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nl-NL" sz="1200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lvl="0" algn="ctr"/>
            <a:r>
              <a:rPr lang="en-US"/>
              <a:t>Click icon to add media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291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83ED6DA-A043-2E89-87E8-19FDCD799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5216" y="1683868"/>
            <a:ext cx="10331107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2E453209-0DCE-20C1-E956-A02C8F6B81C4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2E380B6C-0BD9-E99F-D85D-642F4C682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84C92942-E781-D1A7-B47F-269B0433FAF8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393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4" y="1687217"/>
            <a:ext cx="4915612" cy="413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7D81C84-6324-FADE-E143-F2E60D7EF6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5216" y="1683868"/>
            <a:ext cx="4915612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942C4CE4-0C85-0290-D03E-ABBC5E04613E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C19EAAA2-00D2-0201-A7F2-49B82DD11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4" name="Triangle 7">
            <a:extLst>
              <a:ext uri="{FF2B5EF4-FFF2-40B4-BE49-F238E27FC236}">
                <a16:creationId xmlns:a16="http://schemas.microsoft.com/office/drawing/2014/main" id="{97C4727D-97A5-D71C-5DC7-7A9D67B8B162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927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Pictur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CEDA7ED-1356-8A3E-8E3D-39C9B261329E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F4304D59-215E-9C73-9819-086921B3BD34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15F90F-D783-A187-D3A5-9CBB582F81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9378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10682 h 6858000"/>
              <a:gd name="connsiteX5" fmla="*/ 3701292 w 12192000"/>
              <a:gd name="connsiteY5" fmla="*/ 1286609 h 6858000"/>
              <a:gd name="connsiteX6" fmla="*/ 2014917 w 12192000"/>
              <a:gd name="connsiteY6" fmla="*/ 1 h 6858000"/>
              <a:gd name="connsiteX7" fmla="*/ 2014918 w 12192000"/>
              <a:gd name="connsiteY7" fmla="*/ 1 h 6858000"/>
              <a:gd name="connsiteX8" fmla="*/ 4793781 w 12192000"/>
              <a:gd name="connsiteY8" fmla="*/ 21201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79378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10682"/>
                </a:lnTo>
                <a:lnTo>
                  <a:pt x="3701292" y="1286609"/>
                </a:lnTo>
                <a:lnTo>
                  <a:pt x="2014917" y="1"/>
                </a:lnTo>
                <a:lnTo>
                  <a:pt x="2014918" y="1"/>
                </a:lnTo>
                <a:lnTo>
                  <a:pt x="4793781" y="21201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  <p:pic>
        <p:nvPicPr>
          <p:cNvPr id="3" name="Afbeelding 2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03ED8AD7-DF47-5173-B329-AC71F7C35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281013"/>
            <a:ext cx="3039293" cy="1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Ch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10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06388D8-7A31-3D5F-CA80-617414659FF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70710" y="1683868"/>
            <a:ext cx="4915612" cy="413606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AA81DD3B-722D-5FB7-1065-12FA79FE5DFD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FE016FDF-CD98-FDE3-3771-DDD3E51BF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842A2E95-F6CF-55F6-E04F-F8823D9604AE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874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00%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387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49402B3-BE0E-2B8C-6BE2-0AB887B1EB4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55216" y="1683868"/>
            <a:ext cx="10331109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8710607-49BC-7E68-CAAF-BEAE61C90E33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431718F8-FBD9-2D84-8715-D17256D9F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FDD7DDC3-E90F-DE2F-2C08-ACE3D74B354F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256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392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47270A01-E73B-483F-2877-A0ACAFDCE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534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FBA292-0FDE-E791-E408-BF91DDCE089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5216" y="1683868"/>
            <a:ext cx="4915612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2B6583B7-15B9-BFCA-8942-33D46FA0D523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5850D794-B532-7E18-7865-878261E9C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4" name="Triangle 7">
            <a:extLst>
              <a:ext uri="{FF2B5EF4-FFF2-40B4-BE49-F238E27FC236}">
                <a16:creationId xmlns:a16="http://schemas.microsoft.com/office/drawing/2014/main" id="{4FFFF7DA-CCB9-CF9C-009D-456D9187BC51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78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B7EA23A-CC65-20C0-6F65-CF93E5F68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216" y="1687217"/>
            <a:ext cx="4915612" cy="413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FDB3C1A-7134-E717-E8B3-E8F4DACB179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70712" y="1683868"/>
            <a:ext cx="4915612" cy="4138546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AD655E3E-7AFE-531E-46C7-FB18C0BCB020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EC424642-BD7E-6C37-E9C3-EA2CD5D58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83F0C9EE-76E6-C3C5-E6DD-D30CB576CD58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151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/ Partner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089F5-C2EC-9E64-5C01-4F3E9BC86563}"/>
              </a:ext>
            </a:extLst>
          </p:cNvPr>
          <p:cNvSpPr/>
          <p:nvPr userDrawn="1"/>
        </p:nvSpPr>
        <p:spPr>
          <a:xfrm>
            <a:off x="555216" y="1755973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F9306-F8FE-6872-A25E-6B765C0E9CAA}"/>
              </a:ext>
            </a:extLst>
          </p:cNvPr>
          <p:cNvSpPr/>
          <p:nvPr userDrawn="1"/>
        </p:nvSpPr>
        <p:spPr>
          <a:xfrm>
            <a:off x="555216" y="2823341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A7F5E-0244-C745-A2EC-D8A8E183DC7A}"/>
              </a:ext>
            </a:extLst>
          </p:cNvPr>
          <p:cNvSpPr/>
          <p:nvPr userDrawn="1"/>
        </p:nvSpPr>
        <p:spPr>
          <a:xfrm>
            <a:off x="555216" y="3890709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E2D3B-5C60-7EDE-3B10-5DC6744143B6}"/>
              </a:ext>
            </a:extLst>
          </p:cNvPr>
          <p:cNvSpPr/>
          <p:nvPr userDrawn="1"/>
        </p:nvSpPr>
        <p:spPr>
          <a:xfrm>
            <a:off x="555216" y="4958077"/>
            <a:ext cx="19321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2F7F-8F6E-B496-BE01-458CC5912ECB}"/>
              </a:ext>
            </a:extLst>
          </p:cNvPr>
          <p:cNvSpPr/>
          <p:nvPr userDrawn="1"/>
        </p:nvSpPr>
        <p:spPr>
          <a:xfrm>
            <a:off x="2640372" y="1755973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C5D7C6-BE2B-21FF-07FE-3F1F6EAB814C}"/>
              </a:ext>
            </a:extLst>
          </p:cNvPr>
          <p:cNvSpPr/>
          <p:nvPr userDrawn="1"/>
        </p:nvSpPr>
        <p:spPr>
          <a:xfrm>
            <a:off x="2640372" y="2823341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6AA1B-B6E9-0E96-C81F-258E63A86F9C}"/>
              </a:ext>
            </a:extLst>
          </p:cNvPr>
          <p:cNvSpPr/>
          <p:nvPr userDrawn="1"/>
        </p:nvSpPr>
        <p:spPr>
          <a:xfrm>
            <a:off x="2640372" y="3890709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4F748-440B-22C7-BC6B-E50AD0F429B6}"/>
              </a:ext>
            </a:extLst>
          </p:cNvPr>
          <p:cNvSpPr/>
          <p:nvPr userDrawn="1"/>
        </p:nvSpPr>
        <p:spPr>
          <a:xfrm>
            <a:off x="2640372" y="4958077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49E04-C380-DA8F-93CD-8824C4A8BA1B}"/>
              </a:ext>
            </a:extLst>
          </p:cNvPr>
          <p:cNvSpPr/>
          <p:nvPr userDrawn="1"/>
        </p:nvSpPr>
        <p:spPr>
          <a:xfrm>
            <a:off x="4726427" y="1755973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D4E843-FC59-09B7-D45A-DDFB1F6E7351}"/>
              </a:ext>
            </a:extLst>
          </p:cNvPr>
          <p:cNvSpPr/>
          <p:nvPr userDrawn="1"/>
        </p:nvSpPr>
        <p:spPr>
          <a:xfrm>
            <a:off x="4726427" y="2823341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7758B-40B9-5221-E22A-89E73E9EC059}"/>
              </a:ext>
            </a:extLst>
          </p:cNvPr>
          <p:cNvSpPr/>
          <p:nvPr userDrawn="1"/>
        </p:nvSpPr>
        <p:spPr>
          <a:xfrm>
            <a:off x="4726427" y="3890709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BAC4C-E2C2-7C70-9200-4E0AC0534658}"/>
              </a:ext>
            </a:extLst>
          </p:cNvPr>
          <p:cNvSpPr/>
          <p:nvPr userDrawn="1"/>
        </p:nvSpPr>
        <p:spPr>
          <a:xfrm>
            <a:off x="4726427" y="4958077"/>
            <a:ext cx="19303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E5FF0F-9377-3CE1-FFEF-EB789333344B}"/>
              </a:ext>
            </a:extLst>
          </p:cNvPr>
          <p:cNvSpPr/>
          <p:nvPr userDrawn="1"/>
        </p:nvSpPr>
        <p:spPr>
          <a:xfrm>
            <a:off x="6810685" y="1755973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E58A17-C816-AB37-AEAB-334D281839A2}"/>
              </a:ext>
            </a:extLst>
          </p:cNvPr>
          <p:cNvSpPr/>
          <p:nvPr userDrawn="1"/>
        </p:nvSpPr>
        <p:spPr>
          <a:xfrm>
            <a:off x="6810685" y="2823341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90C1C8-11BB-1FD8-9009-34D3D64438CA}"/>
              </a:ext>
            </a:extLst>
          </p:cNvPr>
          <p:cNvSpPr/>
          <p:nvPr userDrawn="1"/>
        </p:nvSpPr>
        <p:spPr>
          <a:xfrm>
            <a:off x="6810685" y="3890709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794EC9-FE76-E649-5A66-E3B12B921AE4}"/>
              </a:ext>
            </a:extLst>
          </p:cNvPr>
          <p:cNvSpPr/>
          <p:nvPr userDrawn="1"/>
        </p:nvSpPr>
        <p:spPr>
          <a:xfrm>
            <a:off x="6810685" y="4958077"/>
            <a:ext cx="19312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B653E-BC84-1E49-C778-B2E9EA722F92}"/>
              </a:ext>
            </a:extLst>
          </p:cNvPr>
          <p:cNvSpPr/>
          <p:nvPr userDrawn="1"/>
        </p:nvSpPr>
        <p:spPr>
          <a:xfrm>
            <a:off x="8894942" y="1755973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BA7EC5-D483-2C5B-A4CA-4E99801E48FB}"/>
              </a:ext>
            </a:extLst>
          </p:cNvPr>
          <p:cNvSpPr/>
          <p:nvPr userDrawn="1"/>
        </p:nvSpPr>
        <p:spPr>
          <a:xfrm>
            <a:off x="8894942" y="2823341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E58352-79B8-38EA-67CF-829F30889A33}"/>
              </a:ext>
            </a:extLst>
          </p:cNvPr>
          <p:cNvSpPr/>
          <p:nvPr userDrawn="1"/>
        </p:nvSpPr>
        <p:spPr>
          <a:xfrm>
            <a:off x="8894942" y="3890709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8D91B-7AC1-58E6-0B70-E0FEFBF0A340}"/>
              </a:ext>
            </a:extLst>
          </p:cNvPr>
          <p:cNvSpPr/>
          <p:nvPr userDrawn="1"/>
        </p:nvSpPr>
        <p:spPr>
          <a:xfrm>
            <a:off x="8894942" y="4958077"/>
            <a:ext cx="19255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A51A96B-DD79-C9D7-02F7-CB5D3412F3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3084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6970762E-6430-009C-37FC-BB221898C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084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4DA5158C-1247-DE43-6861-ADDD0790C5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84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4AA523F0-670B-2718-69C3-44C2F34B7D6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084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8" name="Picture Placeholder 43">
            <a:extLst>
              <a:ext uri="{FF2B5EF4-FFF2-40B4-BE49-F238E27FC236}">
                <a16:creationId xmlns:a16="http://schemas.microsoft.com/office/drawing/2014/main" id="{D120D32E-9C60-DE5D-2D1D-702294891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97341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9" name="Picture Placeholder 43">
            <a:extLst>
              <a:ext uri="{FF2B5EF4-FFF2-40B4-BE49-F238E27FC236}">
                <a16:creationId xmlns:a16="http://schemas.microsoft.com/office/drawing/2014/main" id="{DE7652F3-38B8-8BAD-7027-D51D3EA9BC2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97341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0" name="Picture Placeholder 43">
            <a:extLst>
              <a:ext uri="{FF2B5EF4-FFF2-40B4-BE49-F238E27FC236}">
                <a16:creationId xmlns:a16="http://schemas.microsoft.com/office/drawing/2014/main" id="{17321A2C-64B8-3542-09EE-C02F404922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97341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1" name="Picture Placeholder 43">
            <a:extLst>
              <a:ext uri="{FF2B5EF4-FFF2-40B4-BE49-F238E27FC236}">
                <a16:creationId xmlns:a16="http://schemas.microsoft.com/office/drawing/2014/main" id="{727EE053-79D4-BAA1-D7F0-BC9054FB83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97341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2" name="Picture Placeholder 43">
            <a:extLst>
              <a:ext uri="{FF2B5EF4-FFF2-40B4-BE49-F238E27FC236}">
                <a16:creationId xmlns:a16="http://schemas.microsoft.com/office/drawing/2014/main" id="{E3E4360D-2185-2004-7EE5-90AAA0EE2E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83396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6D26E2E2-ACA4-B1CB-62E6-0CCB9BA7759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83396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4" name="Picture Placeholder 43">
            <a:extLst>
              <a:ext uri="{FF2B5EF4-FFF2-40B4-BE49-F238E27FC236}">
                <a16:creationId xmlns:a16="http://schemas.microsoft.com/office/drawing/2014/main" id="{803AE282-9F09-3F6E-59BA-5D52EE55A7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983396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5" name="Picture Placeholder 43">
            <a:extLst>
              <a:ext uri="{FF2B5EF4-FFF2-40B4-BE49-F238E27FC236}">
                <a16:creationId xmlns:a16="http://schemas.microsoft.com/office/drawing/2014/main" id="{CA56542F-FBF7-4925-3ED5-C652FBA595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83396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6" name="Picture Placeholder 43">
            <a:extLst>
              <a:ext uri="{FF2B5EF4-FFF2-40B4-BE49-F238E27FC236}">
                <a16:creationId xmlns:a16="http://schemas.microsoft.com/office/drawing/2014/main" id="{82622C79-79B7-11C5-6B5C-7E06CA0F783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68104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B8A0C156-994E-6D4B-5EFD-498CF9B59D0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68104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8" name="Picture Placeholder 43">
            <a:extLst>
              <a:ext uri="{FF2B5EF4-FFF2-40B4-BE49-F238E27FC236}">
                <a16:creationId xmlns:a16="http://schemas.microsoft.com/office/drawing/2014/main" id="{0CF2CAF5-A830-9481-75DD-480AB966CE6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68104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9" name="Picture Placeholder 43">
            <a:extLst>
              <a:ext uri="{FF2B5EF4-FFF2-40B4-BE49-F238E27FC236}">
                <a16:creationId xmlns:a16="http://schemas.microsoft.com/office/drawing/2014/main" id="{0EB256CC-B950-7F89-63F7-EF4549E313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68104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942EF377-B771-6AC0-6CE5-63D7F37F38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9482" y="1910862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1" name="Picture Placeholder 43">
            <a:extLst>
              <a:ext uri="{FF2B5EF4-FFF2-40B4-BE49-F238E27FC236}">
                <a16:creationId xmlns:a16="http://schemas.microsoft.com/office/drawing/2014/main" id="{95932CD5-A6C2-9D8C-F92E-6BB02C0D1F4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49482" y="2978230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2" name="Picture Placeholder 43">
            <a:extLst>
              <a:ext uri="{FF2B5EF4-FFF2-40B4-BE49-F238E27FC236}">
                <a16:creationId xmlns:a16="http://schemas.microsoft.com/office/drawing/2014/main" id="{49A2C0F6-8274-B5AF-BAAC-0026FDB14F2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49482" y="4045598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3" name="Picture Placeholder 43">
            <a:extLst>
              <a:ext uri="{FF2B5EF4-FFF2-40B4-BE49-F238E27FC236}">
                <a16:creationId xmlns:a16="http://schemas.microsoft.com/office/drawing/2014/main" id="{16E89213-088F-3F42-8627-FD8D3DF99F0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49482" y="5112966"/>
            <a:ext cx="1416450" cy="604622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4" name="Text Placeholder 25">
            <a:extLst>
              <a:ext uri="{FF2B5EF4-FFF2-40B4-BE49-F238E27FC236}">
                <a16:creationId xmlns:a16="http://schemas.microsoft.com/office/drawing/2014/main" id="{E6E2E8F8-9431-E049-7A37-2DBE0F5BA5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51976E76-B965-E499-3284-EC3268DB6039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D620DB3A-347D-5C69-F02E-C8D3F0DEE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9" name="Triangle 7">
            <a:extLst>
              <a:ext uri="{FF2B5EF4-FFF2-40B4-BE49-F238E27FC236}">
                <a16:creationId xmlns:a16="http://schemas.microsoft.com/office/drawing/2014/main" id="{49B72059-8FCC-B50A-AAA3-265E95DD47F6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601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476127" y="3691662"/>
            <a:ext cx="1108156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21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3867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1837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19807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5745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7777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2290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8231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4170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0260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6200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2138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2291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8232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4171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0261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6201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2139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2289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8232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4175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0261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6201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2141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6647B8E7-BBDC-CC90-9EC4-079399D36C42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19D03C6A-22D5-EBB2-8F84-CE9629D3B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9F992937-D23E-CC4D-3741-6BB4CF2A3E54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9548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889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479010" y="3691662"/>
            <a:ext cx="1171299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3867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1837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19807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5745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7777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2290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8231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4170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0260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6200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2138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2291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8232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4171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0261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6201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2139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2289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8232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4175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0261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6201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2141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B0F68AA9-7B35-2C2D-EA2D-B60B03961A90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91BF84B6-A11C-C94A-CE49-DBC9334F8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F6638502-159C-F9E7-50B0-661AABBE15A9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611DD115-113F-87DD-D3E3-D1344C0FB0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21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71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-2" y="3691662"/>
            <a:ext cx="121920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3864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1834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19804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574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7774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2287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8228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4167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0257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6197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2135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2288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8229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4168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0258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6198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2136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2286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8229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4172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0258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6198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2138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279EDA5C-2AE4-8E02-0C00-1A65A2F6292E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34183BAA-4530-19A4-F2A3-F82098D84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3C506DF8-E79C-2DFB-1535-0581D04B2CF2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82996"/>
            <a:ext cx="291042" cy="276999"/>
          </a:xfrm>
        </p:spPr>
        <p:txBody>
          <a:bodyPr/>
          <a:lstStyle/>
          <a:p>
            <a:pPr algn="r"/>
            <a:fld id="{A7290A03-D307-446C-A7E6-13B53CF31C4A}" type="slidenum">
              <a:rPr lang="nl-BE" smtClean="0"/>
              <a:pPr algn="r"/>
              <a:t>‹nr.›</a:t>
            </a:fld>
            <a:endParaRPr lang="nl-BE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131D305-E92B-89F9-D896-39AC17E1A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7621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126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EB44BB-C377-BB30-58FB-709B71126D5B}"/>
              </a:ext>
            </a:extLst>
          </p:cNvPr>
          <p:cNvCxnSpPr>
            <a:cxnSpLocks/>
          </p:cNvCxnSpPr>
          <p:nvPr userDrawn="1"/>
        </p:nvCxnSpPr>
        <p:spPr>
          <a:xfrm>
            <a:off x="0" y="3691662"/>
            <a:ext cx="115547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7A411E1-CAE0-FF46-7E31-1315EF7D8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693" y="15952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1262344-BB2C-8F1B-FE38-9D7DCCAEC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2443864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E832A33-A2E7-5C13-BBD4-69C656912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1834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01BB0F1-B32C-AA56-00BF-BA7832E48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5619804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BA37D7-E07C-EF1D-9474-427774431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795742" y="3601632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DF0B02B-1F5C-E885-1E19-021677E7B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7774" y="1595230"/>
            <a:ext cx="244844" cy="2184967"/>
          </a:xfrm>
          <a:custGeom>
            <a:avLst/>
            <a:gdLst>
              <a:gd name="connsiteX0" fmla="*/ 115227 w 244844"/>
              <a:gd name="connsiteY0" fmla="*/ 0 h 2184967"/>
              <a:gd name="connsiteX1" fmla="*/ 129627 w 244844"/>
              <a:gd name="connsiteY1" fmla="*/ 0 h 2184967"/>
              <a:gd name="connsiteX2" fmla="*/ 129627 w 244844"/>
              <a:gd name="connsiteY2" fmla="*/ 2013664 h 2184967"/>
              <a:gd name="connsiteX3" fmla="*/ 244844 w 244844"/>
              <a:gd name="connsiteY3" fmla="*/ 2096718 h 2184967"/>
              <a:gd name="connsiteX4" fmla="*/ 122423 w 244844"/>
              <a:gd name="connsiteY4" fmla="*/ 2184967 h 2184967"/>
              <a:gd name="connsiteX5" fmla="*/ 0 w 244844"/>
              <a:gd name="connsiteY5" fmla="*/ 2096718 h 2184967"/>
              <a:gd name="connsiteX6" fmla="*/ 115227 w 244844"/>
              <a:gd name="connsiteY6" fmla="*/ 2013658 h 21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44" h="2184967">
                <a:moveTo>
                  <a:pt x="115227" y="0"/>
                </a:moveTo>
                <a:lnTo>
                  <a:pt x="129627" y="0"/>
                </a:lnTo>
                <a:lnTo>
                  <a:pt x="129627" y="2013664"/>
                </a:lnTo>
                <a:lnTo>
                  <a:pt x="244844" y="2096718"/>
                </a:lnTo>
                <a:lnTo>
                  <a:pt x="122423" y="2184967"/>
                </a:lnTo>
                <a:lnTo>
                  <a:pt x="0" y="2096718"/>
                </a:lnTo>
                <a:lnTo>
                  <a:pt x="115227" y="2013658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16200000" scaled="0"/>
          </a:gradFill>
        </p:spPr>
        <p:txBody>
          <a:bodyPr wrap="square" lIns="0" rIns="0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  <a:endParaRPr lang="nl-NL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8DF0D54-DE19-512B-99C5-CF13442CE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2287" y="1595230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F6D6FD5C-5394-A89B-419F-A49792E4A9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8228" y="1599732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F15B1BB-18FE-5DE3-35EB-101C4CDDC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4167" y="1604234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F289D59-A8BE-E53D-0A64-D97BAC617C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0257" y="3968983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0B17DBB-C122-6B8D-AA52-8A7D00B1E4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6197" y="3973485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DF729A1A-8214-49B8-B059-E481D9FD64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2135" y="3977987"/>
            <a:ext cx="2563150" cy="307777"/>
          </a:xfrm>
        </p:spPr>
        <p:txBody>
          <a:bodyPr wrap="square" lIns="0" rIns="0">
            <a:sp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Date</a:t>
            </a:r>
            <a:endParaRPr lang="nl-NL" dirty="0"/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E2B5912E-D4A9-8C12-B47A-B4AFE378E6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2288" y="1913084"/>
            <a:ext cx="2563150" cy="338554"/>
          </a:xfrm>
        </p:spPr>
        <p:txBody>
          <a:bodyPr wrap="square" lIns="0" rIns="0">
            <a:spAutoFit/>
          </a:bodyPr>
          <a:lstStyle>
            <a:lvl1pPr>
              <a:defRPr sz="1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3C55C4D-EADD-0409-2138-BBBB20CF3C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8229" y="1917586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7E4DDDF-F09B-7ED6-8131-7E7DFC84F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4168" y="1922088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4EFD8B51-3DCF-0A28-E233-E954BB6049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50258" y="4286837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7194245D-09D9-543E-FF27-DA8A61D4B8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6198" y="4291339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D80787-07A4-D7F0-92BE-1F1C25477A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02136" y="4295841"/>
            <a:ext cx="2563150" cy="338554"/>
          </a:xfrm>
        </p:spPr>
        <p:txBody>
          <a:bodyPr vert="horz" wrap="square" lIns="0" tIns="45720" rIns="0" bIns="45720" rtlCol="0">
            <a:spAutoFit/>
          </a:bodyPr>
          <a:lstStyle>
            <a:lvl1pPr>
              <a:defRPr lang="nl-NL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nl-NL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991727-2CB5-421E-0C59-806A75E108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62286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3F496642-7079-021D-262E-D1DA368FB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8229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26558180-9E37-53FC-3899-2A7BD7724E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14172" y="235118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A0879C79-70FF-9E54-3D39-553F9ED120B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50258" y="471525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4" name="Text Placeholder 49">
            <a:extLst>
              <a:ext uri="{FF2B5EF4-FFF2-40B4-BE49-F238E27FC236}">
                <a16:creationId xmlns:a16="http://schemas.microsoft.com/office/drawing/2014/main" id="{888963EB-70EF-FFBC-71C0-0436C7ECAB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6198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5" name="Text Placeholder 49">
            <a:extLst>
              <a:ext uri="{FF2B5EF4-FFF2-40B4-BE49-F238E27FC236}">
                <a16:creationId xmlns:a16="http://schemas.microsoft.com/office/drawing/2014/main" id="{C0D7EC14-B658-8F22-71FD-5CBA383A0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02138" y="4711843"/>
            <a:ext cx="2563149" cy="1074756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F4360398-FDFC-CFF3-AB5B-B70BB1B38449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1AD0AF9B-A896-1068-D6E1-2D1328221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86BA4384-92DD-5CFC-289F-5A3E8274BE33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8663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3857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41AAB8-AC46-E405-9C5F-4A01FAA6A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3827" y="-1"/>
            <a:ext cx="10438172" cy="6858001"/>
          </a:xfrm>
          <a:custGeom>
            <a:avLst/>
            <a:gdLst>
              <a:gd name="connsiteX0" fmla="*/ 9911153 w 10438172"/>
              <a:gd name="connsiteY0" fmla="*/ 6511753 h 6858001"/>
              <a:gd name="connsiteX1" fmla="*/ 9911450 w 10438172"/>
              <a:gd name="connsiteY1" fmla="*/ 6511753 h 6858001"/>
              <a:gd name="connsiteX2" fmla="*/ 9921460 w 10438172"/>
              <a:gd name="connsiteY2" fmla="*/ 6548200 h 6858001"/>
              <a:gd name="connsiteX3" fmla="*/ 9900695 w 10438172"/>
              <a:gd name="connsiteY3" fmla="*/ 6548200 h 6858001"/>
              <a:gd name="connsiteX4" fmla="*/ 9613565 w 10438172"/>
              <a:gd name="connsiteY4" fmla="*/ 6511753 h 6858001"/>
              <a:gd name="connsiteX5" fmla="*/ 9613863 w 10438172"/>
              <a:gd name="connsiteY5" fmla="*/ 6511753 h 6858001"/>
              <a:gd name="connsiteX6" fmla="*/ 9623873 w 10438172"/>
              <a:gd name="connsiteY6" fmla="*/ 6548200 h 6858001"/>
              <a:gd name="connsiteX7" fmla="*/ 9603108 w 10438172"/>
              <a:gd name="connsiteY7" fmla="*/ 6548200 h 6858001"/>
              <a:gd name="connsiteX8" fmla="*/ 9893972 w 10438172"/>
              <a:gd name="connsiteY8" fmla="*/ 6477837 h 6858001"/>
              <a:gd name="connsiteX9" fmla="*/ 9856177 w 10438172"/>
              <a:gd name="connsiteY9" fmla="*/ 6584351 h 6858001"/>
              <a:gd name="connsiteX10" fmla="*/ 9890387 w 10438172"/>
              <a:gd name="connsiteY10" fmla="*/ 6584351 h 6858001"/>
              <a:gd name="connsiteX11" fmla="*/ 9894421 w 10438172"/>
              <a:gd name="connsiteY11" fmla="*/ 6570663 h 6858001"/>
              <a:gd name="connsiteX12" fmla="*/ 9927885 w 10438172"/>
              <a:gd name="connsiteY12" fmla="*/ 6570663 h 6858001"/>
              <a:gd name="connsiteX13" fmla="*/ 9932069 w 10438172"/>
              <a:gd name="connsiteY13" fmla="*/ 6584351 h 6858001"/>
              <a:gd name="connsiteX14" fmla="*/ 9966874 w 10438172"/>
              <a:gd name="connsiteY14" fmla="*/ 6584351 h 6858001"/>
              <a:gd name="connsiteX15" fmla="*/ 9928929 w 10438172"/>
              <a:gd name="connsiteY15" fmla="*/ 6477837 h 6858001"/>
              <a:gd name="connsiteX16" fmla="*/ 9596385 w 10438172"/>
              <a:gd name="connsiteY16" fmla="*/ 6477837 h 6858001"/>
              <a:gd name="connsiteX17" fmla="*/ 9558589 w 10438172"/>
              <a:gd name="connsiteY17" fmla="*/ 6584351 h 6858001"/>
              <a:gd name="connsiteX18" fmla="*/ 9592800 w 10438172"/>
              <a:gd name="connsiteY18" fmla="*/ 6584351 h 6858001"/>
              <a:gd name="connsiteX19" fmla="*/ 9596833 w 10438172"/>
              <a:gd name="connsiteY19" fmla="*/ 6570663 h 6858001"/>
              <a:gd name="connsiteX20" fmla="*/ 9630297 w 10438172"/>
              <a:gd name="connsiteY20" fmla="*/ 6570663 h 6858001"/>
              <a:gd name="connsiteX21" fmla="*/ 9634478 w 10438172"/>
              <a:gd name="connsiteY21" fmla="*/ 6584351 h 6858001"/>
              <a:gd name="connsiteX22" fmla="*/ 9669287 w 10438172"/>
              <a:gd name="connsiteY22" fmla="*/ 6584351 h 6858001"/>
              <a:gd name="connsiteX23" fmla="*/ 9631341 w 10438172"/>
              <a:gd name="connsiteY23" fmla="*/ 6477837 h 6858001"/>
              <a:gd name="connsiteX24" fmla="*/ 9785663 w 10438172"/>
              <a:gd name="connsiteY24" fmla="*/ 6477541 h 6858001"/>
              <a:gd name="connsiteX25" fmla="*/ 9785663 w 10438172"/>
              <a:gd name="connsiteY25" fmla="*/ 6584202 h 6858001"/>
              <a:gd name="connsiteX26" fmla="*/ 9820322 w 10438172"/>
              <a:gd name="connsiteY26" fmla="*/ 6584202 h 6858001"/>
              <a:gd name="connsiteX27" fmla="*/ 9820322 w 10438172"/>
              <a:gd name="connsiteY27" fmla="*/ 6547607 h 6858001"/>
              <a:gd name="connsiteX28" fmla="*/ 9858268 w 10438172"/>
              <a:gd name="connsiteY28" fmla="*/ 6547607 h 6858001"/>
              <a:gd name="connsiteX29" fmla="*/ 9858268 w 10438172"/>
              <a:gd name="connsiteY29" fmla="*/ 6521125 h 6858001"/>
              <a:gd name="connsiteX30" fmla="*/ 9820322 w 10438172"/>
              <a:gd name="connsiteY30" fmla="*/ 6521125 h 6858001"/>
              <a:gd name="connsiteX31" fmla="*/ 9820322 w 10438172"/>
              <a:gd name="connsiteY31" fmla="*/ 6504913 h 6858001"/>
              <a:gd name="connsiteX32" fmla="*/ 9867830 w 10438172"/>
              <a:gd name="connsiteY32" fmla="*/ 6504913 h 6858001"/>
              <a:gd name="connsiteX33" fmla="*/ 9867830 w 10438172"/>
              <a:gd name="connsiteY33" fmla="*/ 6477541 h 6858001"/>
              <a:gd name="connsiteX34" fmla="*/ 9720978 w 10438172"/>
              <a:gd name="connsiteY34" fmla="*/ 6474863 h 6858001"/>
              <a:gd name="connsiteX35" fmla="*/ 9665254 w 10438172"/>
              <a:gd name="connsiteY35" fmla="*/ 6531836 h 6858001"/>
              <a:gd name="connsiteX36" fmla="*/ 9717989 w 10438172"/>
              <a:gd name="connsiteY36" fmla="*/ 6587325 h 6858001"/>
              <a:gd name="connsiteX37" fmla="*/ 9747269 w 10438172"/>
              <a:gd name="connsiteY37" fmla="*/ 6575723 h 6858001"/>
              <a:gd name="connsiteX38" fmla="*/ 9749212 w 10438172"/>
              <a:gd name="connsiteY38" fmla="*/ 6584351 h 6858001"/>
              <a:gd name="connsiteX39" fmla="*/ 9771770 w 10438172"/>
              <a:gd name="connsiteY39" fmla="*/ 6584351 h 6858001"/>
              <a:gd name="connsiteX40" fmla="*/ 9771770 w 10438172"/>
              <a:gd name="connsiteY40" fmla="*/ 6524995 h 6858001"/>
              <a:gd name="connsiteX41" fmla="*/ 9724116 w 10438172"/>
              <a:gd name="connsiteY41" fmla="*/ 6524995 h 6858001"/>
              <a:gd name="connsiteX42" fmla="*/ 9724116 w 10438172"/>
              <a:gd name="connsiteY42" fmla="*/ 6548947 h 6858001"/>
              <a:gd name="connsiteX43" fmla="*/ 9738456 w 10438172"/>
              <a:gd name="connsiteY43" fmla="*/ 6548947 h 6858001"/>
              <a:gd name="connsiteX44" fmla="*/ 9720828 w 10438172"/>
              <a:gd name="connsiteY44" fmla="*/ 6560400 h 6858001"/>
              <a:gd name="connsiteX45" fmla="*/ 9700360 w 10438172"/>
              <a:gd name="connsiteY45" fmla="*/ 6532432 h 6858001"/>
              <a:gd name="connsiteX46" fmla="*/ 9720530 w 10438172"/>
              <a:gd name="connsiteY46" fmla="*/ 6502681 h 6858001"/>
              <a:gd name="connsiteX47" fmla="*/ 9737409 w 10438172"/>
              <a:gd name="connsiteY47" fmla="*/ 6514878 h 6858001"/>
              <a:gd name="connsiteX48" fmla="*/ 9770275 w 10438172"/>
              <a:gd name="connsiteY48" fmla="*/ 6514878 h 6858001"/>
              <a:gd name="connsiteX49" fmla="*/ 9755486 w 10438172"/>
              <a:gd name="connsiteY49" fmla="*/ 6486317 h 6858001"/>
              <a:gd name="connsiteX50" fmla="*/ 9720978 w 10438172"/>
              <a:gd name="connsiteY50" fmla="*/ 6474863 h 6858001"/>
              <a:gd name="connsiteX51" fmla="*/ 10100283 w 10438172"/>
              <a:gd name="connsiteY51" fmla="*/ 6457792 h 6858001"/>
              <a:gd name="connsiteX52" fmla="*/ 10000342 w 10438172"/>
              <a:gd name="connsiteY52" fmla="*/ 6529793 h 6858001"/>
              <a:gd name="connsiteX53" fmla="*/ 10100283 w 10438172"/>
              <a:gd name="connsiteY53" fmla="*/ 6601792 h 6858001"/>
              <a:gd name="connsiteX54" fmla="*/ 10200225 w 10438172"/>
              <a:gd name="connsiteY54" fmla="*/ 6529793 h 6858001"/>
              <a:gd name="connsiteX55" fmla="*/ 4062770 w 10438172"/>
              <a:gd name="connsiteY55" fmla="*/ 0 h 6858001"/>
              <a:gd name="connsiteX56" fmla="*/ 5589153 w 10438172"/>
              <a:gd name="connsiteY56" fmla="*/ 0 h 6858001"/>
              <a:gd name="connsiteX57" fmla="*/ 10438172 w 10438172"/>
              <a:gd name="connsiteY57" fmla="*/ 0 h 6858001"/>
              <a:gd name="connsiteX58" fmla="*/ 10438172 w 10438172"/>
              <a:gd name="connsiteY58" fmla="*/ 6857999 h 6858001"/>
              <a:gd name="connsiteX59" fmla="*/ 8355372 w 10438172"/>
              <a:gd name="connsiteY59" fmla="*/ 6857999 h 6858001"/>
              <a:gd name="connsiteX60" fmla="*/ 8355372 w 10438172"/>
              <a:gd name="connsiteY60" fmla="*/ 6858001 h 6858001"/>
              <a:gd name="connsiteX61" fmla="*/ 4926373 w 10438172"/>
              <a:gd name="connsiteY61" fmla="*/ 6858001 h 6858001"/>
              <a:gd name="connsiteX62" fmla="*/ 0 w 10438172"/>
              <a:gd name="connsiteY62" fmla="*/ 3110653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32069 w 10438172"/>
              <a:gd name="csY15" fmla="*/ 6584351 h 6858001"/>
              <a:gd name="csX16" fmla="*/ 9966874 w 10438172"/>
              <a:gd name="csY16" fmla="*/ 6584351 h 6858001"/>
              <a:gd name="csX17" fmla="*/ 9928929 w 10438172"/>
              <a:gd name="csY17" fmla="*/ 6477837 h 6858001"/>
              <a:gd name="csX18" fmla="*/ 9893972 w 10438172"/>
              <a:gd name="csY18" fmla="*/ 6477837 h 6858001"/>
              <a:gd name="csX19" fmla="*/ 9596385 w 10438172"/>
              <a:gd name="csY19" fmla="*/ 6477837 h 6858001"/>
              <a:gd name="csX20" fmla="*/ 9558589 w 10438172"/>
              <a:gd name="csY20" fmla="*/ 6584351 h 6858001"/>
              <a:gd name="csX21" fmla="*/ 9592800 w 10438172"/>
              <a:gd name="csY21" fmla="*/ 6584351 h 6858001"/>
              <a:gd name="csX22" fmla="*/ 9596833 w 10438172"/>
              <a:gd name="csY22" fmla="*/ 6570663 h 6858001"/>
              <a:gd name="csX23" fmla="*/ 9630297 w 10438172"/>
              <a:gd name="csY23" fmla="*/ 6570663 h 6858001"/>
              <a:gd name="csX24" fmla="*/ 9634478 w 10438172"/>
              <a:gd name="csY24" fmla="*/ 6584351 h 6858001"/>
              <a:gd name="csX25" fmla="*/ 9669287 w 10438172"/>
              <a:gd name="csY25" fmla="*/ 6584351 h 6858001"/>
              <a:gd name="csX26" fmla="*/ 9631341 w 10438172"/>
              <a:gd name="csY26" fmla="*/ 6477837 h 6858001"/>
              <a:gd name="csX27" fmla="*/ 9596385 w 10438172"/>
              <a:gd name="csY27" fmla="*/ 6477837 h 6858001"/>
              <a:gd name="csX28" fmla="*/ 9785663 w 10438172"/>
              <a:gd name="csY28" fmla="*/ 6477541 h 6858001"/>
              <a:gd name="csX29" fmla="*/ 9785663 w 10438172"/>
              <a:gd name="csY29" fmla="*/ 6584202 h 6858001"/>
              <a:gd name="csX30" fmla="*/ 9820322 w 10438172"/>
              <a:gd name="csY30" fmla="*/ 6584202 h 6858001"/>
              <a:gd name="csX31" fmla="*/ 9820322 w 10438172"/>
              <a:gd name="csY31" fmla="*/ 6547607 h 6858001"/>
              <a:gd name="csX32" fmla="*/ 9858268 w 10438172"/>
              <a:gd name="csY32" fmla="*/ 6547607 h 6858001"/>
              <a:gd name="csX33" fmla="*/ 9858268 w 10438172"/>
              <a:gd name="csY33" fmla="*/ 6521125 h 6858001"/>
              <a:gd name="csX34" fmla="*/ 9820322 w 10438172"/>
              <a:gd name="csY34" fmla="*/ 6521125 h 6858001"/>
              <a:gd name="csX35" fmla="*/ 9820322 w 10438172"/>
              <a:gd name="csY35" fmla="*/ 6504913 h 6858001"/>
              <a:gd name="csX36" fmla="*/ 9867830 w 10438172"/>
              <a:gd name="csY36" fmla="*/ 6504913 h 6858001"/>
              <a:gd name="csX37" fmla="*/ 9867830 w 10438172"/>
              <a:gd name="csY37" fmla="*/ 6477541 h 6858001"/>
              <a:gd name="csX38" fmla="*/ 9785663 w 10438172"/>
              <a:gd name="csY38" fmla="*/ 6477541 h 6858001"/>
              <a:gd name="csX39" fmla="*/ 9720978 w 10438172"/>
              <a:gd name="csY39" fmla="*/ 6474863 h 6858001"/>
              <a:gd name="csX40" fmla="*/ 9665254 w 10438172"/>
              <a:gd name="csY40" fmla="*/ 6531836 h 6858001"/>
              <a:gd name="csX41" fmla="*/ 9717989 w 10438172"/>
              <a:gd name="csY41" fmla="*/ 6587325 h 6858001"/>
              <a:gd name="csX42" fmla="*/ 9747269 w 10438172"/>
              <a:gd name="csY42" fmla="*/ 6575723 h 6858001"/>
              <a:gd name="csX43" fmla="*/ 9749212 w 10438172"/>
              <a:gd name="csY43" fmla="*/ 6584351 h 6858001"/>
              <a:gd name="csX44" fmla="*/ 9771770 w 10438172"/>
              <a:gd name="csY44" fmla="*/ 6584351 h 6858001"/>
              <a:gd name="csX45" fmla="*/ 9771770 w 10438172"/>
              <a:gd name="csY45" fmla="*/ 6524995 h 6858001"/>
              <a:gd name="csX46" fmla="*/ 9724116 w 10438172"/>
              <a:gd name="csY46" fmla="*/ 6524995 h 6858001"/>
              <a:gd name="csX47" fmla="*/ 9724116 w 10438172"/>
              <a:gd name="csY47" fmla="*/ 6548947 h 6858001"/>
              <a:gd name="csX48" fmla="*/ 9738456 w 10438172"/>
              <a:gd name="csY48" fmla="*/ 6548947 h 6858001"/>
              <a:gd name="csX49" fmla="*/ 9720828 w 10438172"/>
              <a:gd name="csY49" fmla="*/ 6560400 h 6858001"/>
              <a:gd name="csX50" fmla="*/ 9700360 w 10438172"/>
              <a:gd name="csY50" fmla="*/ 6532432 h 6858001"/>
              <a:gd name="csX51" fmla="*/ 9720530 w 10438172"/>
              <a:gd name="csY51" fmla="*/ 6502681 h 6858001"/>
              <a:gd name="csX52" fmla="*/ 9737409 w 10438172"/>
              <a:gd name="csY52" fmla="*/ 6514878 h 6858001"/>
              <a:gd name="csX53" fmla="*/ 9770275 w 10438172"/>
              <a:gd name="csY53" fmla="*/ 6514878 h 6858001"/>
              <a:gd name="csX54" fmla="*/ 9755486 w 10438172"/>
              <a:gd name="csY54" fmla="*/ 6486317 h 6858001"/>
              <a:gd name="csX55" fmla="*/ 9720978 w 10438172"/>
              <a:gd name="csY55" fmla="*/ 6474863 h 6858001"/>
              <a:gd name="csX56" fmla="*/ 10100283 w 10438172"/>
              <a:gd name="csY56" fmla="*/ 6457792 h 6858001"/>
              <a:gd name="csX57" fmla="*/ 10000342 w 10438172"/>
              <a:gd name="csY57" fmla="*/ 6529793 h 6858001"/>
              <a:gd name="csX58" fmla="*/ 10100283 w 10438172"/>
              <a:gd name="csY58" fmla="*/ 6601792 h 6858001"/>
              <a:gd name="csX59" fmla="*/ 10100283 w 10438172"/>
              <a:gd name="csY59" fmla="*/ 6457792 h 6858001"/>
              <a:gd name="csX60" fmla="*/ 4062770 w 10438172"/>
              <a:gd name="csY60" fmla="*/ 0 h 6858001"/>
              <a:gd name="csX61" fmla="*/ 5589153 w 10438172"/>
              <a:gd name="csY61" fmla="*/ 0 h 6858001"/>
              <a:gd name="csX62" fmla="*/ 10438172 w 10438172"/>
              <a:gd name="csY62" fmla="*/ 0 h 6858001"/>
              <a:gd name="csX63" fmla="*/ 10438172 w 10438172"/>
              <a:gd name="csY63" fmla="*/ 6857999 h 6858001"/>
              <a:gd name="csX64" fmla="*/ 8355372 w 10438172"/>
              <a:gd name="csY64" fmla="*/ 6857999 h 6858001"/>
              <a:gd name="csX65" fmla="*/ 8355372 w 10438172"/>
              <a:gd name="csY65" fmla="*/ 6858001 h 6858001"/>
              <a:gd name="csX66" fmla="*/ 4926373 w 10438172"/>
              <a:gd name="csY66" fmla="*/ 6858001 h 6858001"/>
              <a:gd name="csX67" fmla="*/ 0 w 10438172"/>
              <a:gd name="csY67" fmla="*/ 3110653 h 6858001"/>
              <a:gd name="csX68" fmla="*/ 4062770 w 10438172"/>
              <a:gd name="csY68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32069 w 10438172"/>
              <a:gd name="csY15" fmla="*/ 6584351 h 6858001"/>
              <a:gd name="csX16" fmla="*/ 9966874 w 10438172"/>
              <a:gd name="csY16" fmla="*/ 6584351 h 6858001"/>
              <a:gd name="csX17" fmla="*/ 9928929 w 10438172"/>
              <a:gd name="csY17" fmla="*/ 6477837 h 6858001"/>
              <a:gd name="csX18" fmla="*/ 9893972 w 10438172"/>
              <a:gd name="csY18" fmla="*/ 6477837 h 6858001"/>
              <a:gd name="csX19" fmla="*/ 9596385 w 10438172"/>
              <a:gd name="csY19" fmla="*/ 6477837 h 6858001"/>
              <a:gd name="csX20" fmla="*/ 9558589 w 10438172"/>
              <a:gd name="csY20" fmla="*/ 6584351 h 6858001"/>
              <a:gd name="csX21" fmla="*/ 9592800 w 10438172"/>
              <a:gd name="csY21" fmla="*/ 6584351 h 6858001"/>
              <a:gd name="csX22" fmla="*/ 9596833 w 10438172"/>
              <a:gd name="csY22" fmla="*/ 6570663 h 6858001"/>
              <a:gd name="csX23" fmla="*/ 9630297 w 10438172"/>
              <a:gd name="csY23" fmla="*/ 6570663 h 6858001"/>
              <a:gd name="csX24" fmla="*/ 9634478 w 10438172"/>
              <a:gd name="csY24" fmla="*/ 6584351 h 6858001"/>
              <a:gd name="csX25" fmla="*/ 9669287 w 10438172"/>
              <a:gd name="csY25" fmla="*/ 6584351 h 6858001"/>
              <a:gd name="csX26" fmla="*/ 9631341 w 10438172"/>
              <a:gd name="csY26" fmla="*/ 6477837 h 6858001"/>
              <a:gd name="csX27" fmla="*/ 9596385 w 10438172"/>
              <a:gd name="csY27" fmla="*/ 6477837 h 6858001"/>
              <a:gd name="csX28" fmla="*/ 9785663 w 10438172"/>
              <a:gd name="csY28" fmla="*/ 6477541 h 6858001"/>
              <a:gd name="csX29" fmla="*/ 9785663 w 10438172"/>
              <a:gd name="csY29" fmla="*/ 6584202 h 6858001"/>
              <a:gd name="csX30" fmla="*/ 9820322 w 10438172"/>
              <a:gd name="csY30" fmla="*/ 6584202 h 6858001"/>
              <a:gd name="csX31" fmla="*/ 9820322 w 10438172"/>
              <a:gd name="csY31" fmla="*/ 6547607 h 6858001"/>
              <a:gd name="csX32" fmla="*/ 9858268 w 10438172"/>
              <a:gd name="csY32" fmla="*/ 6547607 h 6858001"/>
              <a:gd name="csX33" fmla="*/ 9858268 w 10438172"/>
              <a:gd name="csY33" fmla="*/ 6521125 h 6858001"/>
              <a:gd name="csX34" fmla="*/ 9820322 w 10438172"/>
              <a:gd name="csY34" fmla="*/ 6521125 h 6858001"/>
              <a:gd name="csX35" fmla="*/ 9820322 w 10438172"/>
              <a:gd name="csY35" fmla="*/ 6504913 h 6858001"/>
              <a:gd name="csX36" fmla="*/ 9867830 w 10438172"/>
              <a:gd name="csY36" fmla="*/ 6504913 h 6858001"/>
              <a:gd name="csX37" fmla="*/ 9867830 w 10438172"/>
              <a:gd name="csY37" fmla="*/ 6477541 h 6858001"/>
              <a:gd name="csX38" fmla="*/ 9785663 w 10438172"/>
              <a:gd name="csY38" fmla="*/ 6477541 h 6858001"/>
              <a:gd name="csX39" fmla="*/ 9720978 w 10438172"/>
              <a:gd name="csY39" fmla="*/ 6474863 h 6858001"/>
              <a:gd name="csX40" fmla="*/ 9665254 w 10438172"/>
              <a:gd name="csY40" fmla="*/ 6531836 h 6858001"/>
              <a:gd name="csX41" fmla="*/ 9717989 w 10438172"/>
              <a:gd name="csY41" fmla="*/ 6587325 h 6858001"/>
              <a:gd name="csX42" fmla="*/ 9747269 w 10438172"/>
              <a:gd name="csY42" fmla="*/ 6575723 h 6858001"/>
              <a:gd name="csX43" fmla="*/ 9749212 w 10438172"/>
              <a:gd name="csY43" fmla="*/ 6584351 h 6858001"/>
              <a:gd name="csX44" fmla="*/ 9771770 w 10438172"/>
              <a:gd name="csY44" fmla="*/ 6584351 h 6858001"/>
              <a:gd name="csX45" fmla="*/ 9771770 w 10438172"/>
              <a:gd name="csY45" fmla="*/ 6524995 h 6858001"/>
              <a:gd name="csX46" fmla="*/ 9724116 w 10438172"/>
              <a:gd name="csY46" fmla="*/ 6524995 h 6858001"/>
              <a:gd name="csX47" fmla="*/ 9724116 w 10438172"/>
              <a:gd name="csY47" fmla="*/ 6548947 h 6858001"/>
              <a:gd name="csX48" fmla="*/ 9738456 w 10438172"/>
              <a:gd name="csY48" fmla="*/ 6548947 h 6858001"/>
              <a:gd name="csX49" fmla="*/ 9720828 w 10438172"/>
              <a:gd name="csY49" fmla="*/ 6560400 h 6858001"/>
              <a:gd name="csX50" fmla="*/ 9700360 w 10438172"/>
              <a:gd name="csY50" fmla="*/ 6532432 h 6858001"/>
              <a:gd name="csX51" fmla="*/ 9720530 w 10438172"/>
              <a:gd name="csY51" fmla="*/ 6502681 h 6858001"/>
              <a:gd name="csX52" fmla="*/ 9737409 w 10438172"/>
              <a:gd name="csY52" fmla="*/ 6514878 h 6858001"/>
              <a:gd name="csX53" fmla="*/ 9770275 w 10438172"/>
              <a:gd name="csY53" fmla="*/ 6514878 h 6858001"/>
              <a:gd name="csX54" fmla="*/ 9755486 w 10438172"/>
              <a:gd name="csY54" fmla="*/ 6486317 h 6858001"/>
              <a:gd name="csX55" fmla="*/ 9720978 w 10438172"/>
              <a:gd name="csY55" fmla="*/ 6474863 h 6858001"/>
              <a:gd name="csX56" fmla="*/ 10100283 w 10438172"/>
              <a:gd name="csY56" fmla="*/ 6457792 h 6858001"/>
              <a:gd name="csX57" fmla="*/ 10000342 w 10438172"/>
              <a:gd name="csY57" fmla="*/ 6529793 h 6858001"/>
              <a:gd name="csX58" fmla="*/ 10100283 w 10438172"/>
              <a:gd name="csY58" fmla="*/ 6457792 h 6858001"/>
              <a:gd name="csX59" fmla="*/ 4062770 w 10438172"/>
              <a:gd name="csY59" fmla="*/ 0 h 6858001"/>
              <a:gd name="csX60" fmla="*/ 5589153 w 10438172"/>
              <a:gd name="csY60" fmla="*/ 0 h 6858001"/>
              <a:gd name="csX61" fmla="*/ 10438172 w 10438172"/>
              <a:gd name="csY61" fmla="*/ 0 h 6858001"/>
              <a:gd name="csX62" fmla="*/ 10438172 w 10438172"/>
              <a:gd name="csY62" fmla="*/ 6857999 h 6858001"/>
              <a:gd name="csX63" fmla="*/ 8355372 w 10438172"/>
              <a:gd name="csY63" fmla="*/ 6857999 h 6858001"/>
              <a:gd name="csX64" fmla="*/ 8355372 w 10438172"/>
              <a:gd name="csY64" fmla="*/ 6858001 h 6858001"/>
              <a:gd name="csX65" fmla="*/ 4926373 w 10438172"/>
              <a:gd name="csY65" fmla="*/ 6858001 h 6858001"/>
              <a:gd name="csX66" fmla="*/ 0 w 10438172"/>
              <a:gd name="csY66" fmla="*/ 3110653 h 6858001"/>
              <a:gd name="csX67" fmla="*/ 4062770 w 10438172"/>
              <a:gd name="csY67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32069 w 10438172"/>
              <a:gd name="csY15" fmla="*/ 6584351 h 6858001"/>
              <a:gd name="csX16" fmla="*/ 9966874 w 10438172"/>
              <a:gd name="csY16" fmla="*/ 6584351 h 6858001"/>
              <a:gd name="csX17" fmla="*/ 9928929 w 10438172"/>
              <a:gd name="csY17" fmla="*/ 6477837 h 6858001"/>
              <a:gd name="csX18" fmla="*/ 9893972 w 10438172"/>
              <a:gd name="csY18" fmla="*/ 6477837 h 6858001"/>
              <a:gd name="csX19" fmla="*/ 9596385 w 10438172"/>
              <a:gd name="csY19" fmla="*/ 6477837 h 6858001"/>
              <a:gd name="csX20" fmla="*/ 9558589 w 10438172"/>
              <a:gd name="csY20" fmla="*/ 6584351 h 6858001"/>
              <a:gd name="csX21" fmla="*/ 9592800 w 10438172"/>
              <a:gd name="csY21" fmla="*/ 6584351 h 6858001"/>
              <a:gd name="csX22" fmla="*/ 9596833 w 10438172"/>
              <a:gd name="csY22" fmla="*/ 6570663 h 6858001"/>
              <a:gd name="csX23" fmla="*/ 9630297 w 10438172"/>
              <a:gd name="csY23" fmla="*/ 6570663 h 6858001"/>
              <a:gd name="csX24" fmla="*/ 9634478 w 10438172"/>
              <a:gd name="csY24" fmla="*/ 6584351 h 6858001"/>
              <a:gd name="csX25" fmla="*/ 9669287 w 10438172"/>
              <a:gd name="csY25" fmla="*/ 6584351 h 6858001"/>
              <a:gd name="csX26" fmla="*/ 9631341 w 10438172"/>
              <a:gd name="csY26" fmla="*/ 6477837 h 6858001"/>
              <a:gd name="csX27" fmla="*/ 9596385 w 10438172"/>
              <a:gd name="csY27" fmla="*/ 6477837 h 6858001"/>
              <a:gd name="csX28" fmla="*/ 9785663 w 10438172"/>
              <a:gd name="csY28" fmla="*/ 6477541 h 6858001"/>
              <a:gd name="csX29" fmla="*/ 9785663 w 10438172"/>
              <a:gd name="csY29" fmla="*/ 6584202 h 6858001"/>
              <a:gd name="csX30" fmla="*/ 9820322 w 10438172"/>
              <a:gd name="csY30" fmla="*/ 6584202 h 6858001"/>
              <a:gd name="csX31" fmla="*/ 9820322 w 10438172"/>
              <a:gd name="csY31" fmla="*/ 6547607 h 6858001"/>
              <a:gd name="csX32" fmla="*/ 9858268 w 10438172"/>
              <a:gd name="csY32" fmla="*/ 6547607 h 6858001"/>
              <a:gd name="csX33" fmla="*/ 9858268 w 10438172"/>
              <a:gd name="csY33" fmla="*/ 6521125 h 6858001"/>
              <a:gd name="csX34" fmla="*/ 9820322 w 10438172"/>
              <a:gd name="csY34" fmla="*/ 6521125 h 6858001"/>
              <a:gd name="csX35" fmla="*/ 9820322 w 10438172"/>
              <a:gd name="csY35" fmla="*/ 6504913 h 6858001"/>
              <a:gd name="csX36" fmla="*/ 9867830 w 10438172"/>
              <a:gd name="csY36" fmla="*/ 6504913 h 6858001"/>
              <a:gd name="csX37" fmla="*/ 9867830 w 10438172"/>
              <a:gd name="csY37" fmla="*/ 6477541 h 6858001"/>
              <a:gd name="csX38" fmla="*/ 9785663 w 10438172"/>
              <a:gd name="csY38" fmla="*/ 6477541 h 6858001"/>
              <a:gd name="csX39" fmla="*/ 9720978 w 10438172"/>
              <a:gd name="csY39" fmla="*/ 6474863 h 6858001"/>
              <a:gd name="csX40" fmla="*/ 9665254 w 10438172"/>
              <a:gd name="csY40" fmla="*/ 6531836 h 6858001"/>
              <a:gd name="csX41" fmla="*/ 9717989 w 10438172"/>
              <a:gd name="csY41" fmla="*/ 6587325 h 6858001"/>
              <a:gd name="csX42" fmla="*/ 9747269 w 10438172"/>
              <a:gd name="csY42" fmla="*/ 6575723 h 6858001"/>
              <a:gd name="csX43" fmla="*/ 9749212 w 10438172"/>
              <a:gd name="csY43" fmla="*/ 6584351 h 6858001"/>
              <a:gd name="csX44" fmla="*/ 9771770 w 10438172"/>
              <a:gd name="csY44" fmla="*/ 6584351 h 6858001"/>
              <a:gd name="csX45" fmla="*/ 9771770 w 10438172"/>
              <a:gd name="csY45" fmla="*/ 6524995 h 6858001"/>
              <a:gd name="csX46" fmla="*/ 9724116 w 10438172"/>
              <a:gd name="csY46" fmla="*/ 6524995 h 6858001"/>
              <a:gd name="csX47" fmla="*/ 9724116 w 10438172"/>
              <a:gd name="csY47" fmla="*/ 6548947 h 6858001"/>
              <a:gd name="csX48" fmla="*/ 9738456 w 10438172"/>
              <a:gd name="csY48" fmla="*/ 6548947 h 6858001"/>
              <a:gd name="csX49" fmla="*/ 9720828 w 10438172"/>
              <a:gd name="csY49" fmla="*/ 6560400 h 6858001"/>
              <a:gd name="csX50" fmla="*/ 9700360 w 10438172"/>
              <a:gd name="csY50" fmla="*/ 6532432 h 6858001"/>
              <a:gd name="csX51" fmla="*/ 9720530 w 10438172"/>
              <a:gd name="csY51" fmla="*/ 6502681 h 6858001"/>
              <a:gd name="csX52" fmla="*/ 9737409 w 10438172"/>
              <a:gd name="csY52" fmla="*/ 6514878 h 6858001"/>
              <a:gd name="csX53" fmla="*/ 9770275 w 10438172"/>
              <a:gd name="csY53" fmla="*/ 6514878 h 6858001"/>
              <a:gd name="csX54" fmla="*/ 9755486 w 10438172"/>
              <a:gd name="csY54" fmla="*/ 6486317 h 6858001"/>
              <a:gd name="csX55" fmla="*/ 9720978 w 10438172"/>
              <a:gd name="csY55" fmla="*/ 6474863 h 6858001"/>
              <a:gd name="csX56" fmla="*/ 4062770 w 10438172"/>
              <a:gd name="csY56" fmla="*/ 0 h 6858001"/>
              <a:gd name="csX57" fmla="*/ 5589153 w 10438172"/>
              <a:gd name="csY57" fmla="*/ 0 h 6858001"/>
              <a:gd name="csX58" fmla="*/ 10438172 w 10438172"/>
              <a:gd name="csY58" fmla="*/ 0 h 6858001"/>
              <a:gd name="csX59" fmla="*/ 10438172 w 10438172"/>
              <a:gd name="csY59" fmla="*/ 6857999 h 6858001"/>
              <a:gd name="csX60" fmla="*/ 8355372 w 10438172"/>
              <a:gd name="csY60" fmla="*/ 6857999 h 6858001"/>
              <a:gd name="csX61" fmla="*/ 8355372 w 10438172"/>
              <a:gd name="csY61" fmla="*/ 6858001 h 6858001"/>
              <a:gd name="csX62" fmla="*/ 4926373 w 10438172"/>
              <a:gd name="csY62" fmla="*/ 6858001 h 6858001"/>
              <a:gd name="csX63" fmla="*/ 0 w 10438172"/>
              <a:gd name="csY63" fmla="*/ 3110653 h 6858001"/>
              <a:gd name="csX64" fmla="*/ 4062770 w 10438172"/>
              <a:gd name="csY64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32069 w 10438172"/>
              <a:gd name="csY15" fmla="*/ 6584351 h 6858001"/>
              <a:gd name="csX16" fmla="*/ 9928929 w 10438172"/>
              <a:gd name="csY16" fmla="*/ 6477837 h 6858001"/>
              <a:gd name="csX17" fmla="*/ 9893972 w 10438172"/>
              <a:gd name="csY17" fmla="*/ 6477837 h 6858001"/>
              <a:gd name="csX18" fmla="*/ 9596385 w 10438172"/>
              <a:gd name="csY18" fmla="*/ 6477837 h 6858001"/>
              <a:gd name="csX19" fmla="*/ 9558589 w 10438172"/>
              <a:gd name="csY19" fmla="*/ 6584351 h 6858001"/>
              <a:gd name="csX20" fmla="*/ 9592800 w 10438172"/>
              <a:gd name="csY20" fmla="*/ 6584351 h 6858001"/>
              <a:gd name="csX21" fmla="*/ 9596833 w 10438172"/>
              <a:gd name="csY21" fmla="*/ 6570663 h 6858001"/>
              <a:gd name="csX22" fmla="*/ 9630297 w 10438172"/>
              <a:gd name="csY22" fmla="*/ 6570663 h 6858001"/>
              <a:gd name="csX23" fmla="*/ 9634478 w 10438172"/>
              <a:gd name="csY23" fmla="*/ 6584351 h 6858001"/>
              <a:gd name="csX24" fmla="*/ 9669287 w 10438172"/>
              <a:gd name="csY24" fmla="*/ 6584351 h 6858001"/>
              <a:gd name="csX25" fmla="*/ 9631341 w 10438172"/>
              <a:gd name="csY25" fmla="*/ 6477837 h 6858001"/>
              <a:gd name="csX26" fmla="*/ 9596385 w 10438172"/>
              <a:gd name="csY26" fmla="*/ 6477837 h 6858001"/>
              <a:gd name="csX27" fmla="*/ 9785663 w 10438172"/>
              <a:gd name="csY27" fmla="*/ 6477541 h 6858001"/>
              <a:gd name="csX28" fmla="*/ 9785663 w 10438172"/>
              <a:gd name="csY28" fmla="*/ 6584202 h 6858001"/>
              <a:gd name="csX29" fmla="*/ 9820322 w 10438172"/>
              <a:gd name="csY29" fmla="*/ 6584202 h 6858001"/>
              <a:gd name="csX30" fmla="*/ 9820322 w 10438172"/>
              <a:gd name="csY30" fmla="*/ 6547607 h 6858001"/>
              <a:gd name="csX31" fmla="*/ 9858268 w 10438172"/>
              <a:gd name="csY31" fmla="*/ 6547607 h 6858001"/>
              <a:gd name="csX32" fmla="*/ 9858268 w 10438172"/>
              <a:gd name="csY32" fmla="*/ 6521125 h 6858001"/>
              <a:gd name="csX33" fmla="*/ 9820322 w 10438172"/>
              <a:gd name="csY33" fmla="*/ 6521125 h 6858001"/>
              <a:gd name="csX34" fmla="*/ 9820322 w 10438172"/>
              <a:gd name="csY34" fmla="*/ 6504913 h 6858001"/>
              <a:gd name="csX35" fmla="*/ 9867830 w 10438172"/>
              <a:gd name="csY35" fmla="*/ 6504913 h 6858001"/>
              <a:gd name="csX36" fmla="*/ 9867830 w 10438172"/>
              <a:gd name="csY36" fmla="*/ 6477541 h 6858001"/>
              <a:gd name="csX37" fmla="*/ 9785663 w 10438172"/>
              <a:gd name="csY37" fmla="*/ 6477541 h 6858001"/>
              <a:gd name="csX38" fmla="*/ 9720978 w 10438172"/>
              <a:gd name="csY38" fmla="*/ 6474863 h 6858001"/>
              <a:gd name="csX39" fmla="*/ 9665254 w 10438172"/>
              <a:gd name="csY39" fmla="*/ 6531836 h 6858001"/>
              <a:gd name="csX40" fmla="*/ 9717989 w 10438172"/>
              <a:gd name="csY40" fmla="*/ 6587325 h 6858001"/>
              <a:gd name="csX41" fmla="*/ 9747269 w 10438172"/>
              <a:gd name="csY41" fmla="*/ 6575723 h 6858001"/>
              <a:gd name="csX42" fmla="*/ 9749212 w 10438172"/>
              <a:gd name="csY42" fmla="*/ 6584351 h 6858001"/>
              <a:gd name="csX43" fmla="*/ 9771770 w 10438172"/>
              <a:gd name="csY43" fmla="*/ 6584351 h 6858001"/>
              <a:gd name="csX44" fmla="*/ 9771770 w 10438172"/>
              <a:gd name="csY44" fmla="*/ 6524995 h 6858001"/>
              <a:gd name="csX45" fmla="*/ 9724116 w 10438172"/>
              <a:gd name="csY45" fmla="*/ 6524995 h 6858001"/>
              <a:gd name="csX46" fmla="*/ 9724116 w 10438172"/>
              <a:gd name="csY46" fmla="*/ 6548947 h 6858001"/>
              <a:gd name="csX47" fmla="*/ 9738456 w 10438172"/>
              <a:gd name="csY47" fmla="*/ 6548947 h 6858001"/>
              <a:gd name="csX48" fmla="*/ 9720828 w 10438172"/>
              <a:gd name="csY48" fmla="*/ 6560400 h 6858001"/>
              <a:gd name="csX49" fmla="*/ 9700360 w 10438172"/>
              <a:gd name="csY49" fmla="*/ 6532432 h 6858001"/>
              <a:gd name="csX50" fmla="*/ 9720530 w 10438172"/>
              <a:gd name="csY50" fmla="*/ 6502681 h 6858001"/>
              <a:gd name="csX51" fmla="*/ 9737409 w 10438172"/>
              <a:gd name="csY51" fmla="*/ 6514878 h 6858001"/>
              <a:gd name="csX52" fmla="*/ 9770275 w 10438172"/>
              <a:gd name="csY52" fmla="*/ 6514878 h 6858001"/>
              <a:gd name="csX53" fmla="*/ 9755486 w 10438172"/>
              <a:gd name="csY53" fmla="*/ 6486317 h 6858001"/>
              <a:gd name="csX54" fmla="*/ 9720978 w 10438172"/>
              <a:gd name="csY54" fmla="*/ 6474863 h 6858001"/>
              <a:gd name="csX55" fmla="*/ 4062770 w 10438172"/>
              <a:gd name="csY55" fmla="*/ 0 h 6858001"/>
              <a:gd name="csX56" fmla="*/ 5589153 w 10438172"/>
              <a:gd name="csY56" fmla="*/ 0 h 6858001"/>
              <a:gd name="csX57" fmla="*/ 10438172 w 10438172"/>
              <a:gd name="csY57" fmla="*/ 0 h 6858001"/>
              <a:gd name="csX58" fmla="*/ 10438172 w 10438172"/>
              <a:gd name="csY58" fmla="*/ 6857999 h 6858001"/>
              <a:gd name="csX59" fmla="*/ 8355372 w 10438172"/>
              <a:gd name="csY59" fmla="*/ 6857999 h 6858001"/>
              <a:gd name="csX60" fmla="*/ 8355372 w 10438172"/>
              <a:gd name="csY60" fmla="*/ 6858001 h 6858001"/>
              <a:gd name="csX61" fmla="*/ 4926373 w 10438172"/>
              <a:gd name="csY61" fmla="*/ 6858001 h 6858001"/>
              <a:gd name="csX62" fmla="*/ 0 w 10438172"/>
              <a:gd name="csY62" fmla="*/ 3110653 h 6858001"/>
              <a:gd name="csX63" fmla="*/ 4062770 w 10438172"/>
              <a:gd name="csY63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28929 w 10438172"/>
              <a:gd name="csY15" fmla="*/ 6477837 h 6858001"/>
              <a:gd name="csX16" fmla="*/ 9893972 w 10438172"/>
              <a:gd name="csY16" fmla="*/ 6477837 h 6858001"/>
              <a:gd name="csX17" fmla="*/ 9596385 w 10438172"/>
              <a:gd name="csY17" fmla="*/ 6477837 h 6858001"/>
              <a:gd name="csX18" fmla="*/ 9558589 w 10438172"/>
              <a:gd name="csY18" fmla="*/ 6584351 h 6858001"/>
              <a:gd name="csX19" fmla="*/ 9592800 w 10438172"/>
              <a:gd name="csY19" fmla="*/ 6584351 h 6858001"/>
              <a:gd name="csX20" fmla="*/ 9596833 w 10438172"/>
              <a:gd name="csY20" fmla="*/ 6570663 h 6858001"/>
              <a:gd name="csX21" fmla="*/ 9630297 w 10438172"/>
              <a:gd name="csY21" fmla="*/ 6570663 h 6858001"/>
              <a:gd name="csX22" fmla="*/ 9634478 w 10438172"/>
              <a:gd name="csY22" fmla="*/ 6584351 h 6858001"/>
              <a:gd name="csX23" fmla="*/ 9669287 w 10438172"/>
              <a:gd name="csY23" fmla="*/ 6584351 h 6858001"/>
              <a:gd name="csX24" fmla="*/ 9631341 w 10438172"/>
              <a:gd name="csY24" fmla="*/ 6477837 h 6858001"/>
              <a:gd name="csX25" fmla="*/ 9596385 w 10438172"/>
              <a:gd name="csY25" fmla="*/ 6477837 h 6858001"/>
              <a:gd name="csX26" fmla="*/ 9785663 w 10438172"/>
              <a:gd name="csY26" fmla="*/ 6477541 h 6858001"/>
              <a:gd name="csX27" fmla="*/ 9785663 w 10438172"/>
              <a:gd name="csY27" fmla="*/ 6584202 h 6858001"/>
              <a:gd name="csX28" fmla="*/ 9820322 w 10438172"/>
              <a:gd name="csY28" fmla="*/ 6584202 h 6858001"/>
              <a:gd name="csX29" fmla="*/ 9820322 w 10438172"/>
              <a:gd name="csY29" fmla="*/ 6547607 h 6858001"/>
              <a:gd name="csX30" fmla="*/ 9858268 w 10438172"/>
              <a:gd name="csY30" fmla="*/ 6547607 h 6858001"/>
              <a:gd name="csX31" fmla="*/ 9858268 w 10438172"/>
              <a:gd name="csY31" fmla="*/ 6521125 h 6858001"/>
              <a:gd name="csX32" fmla="*/ 9820322 w 10438172"/>
              <a:gd name="csY32" fmla="*/ 6521125 h 6858001"/>
              <a:gd name="csX33" fmla="*/ 9820322 w 10438172"/>
              <a:gd name="csY33" fmla="*/ 6504913 h 6858001"/>
              <a:gd name="csX34" fmla="*/ 9867830 w 10438172"/>
              <a:gd name="csY34" fmla="*/ 6504913 h 6858001"/>
              <a:gd name="csX35" fmla="*/ 9867830 w 10438172"/>
              <a:gd name="csY35" fmla="*/ 6477541 h 6858001"/>
              <a:gd name="csX36" fmla="*/ 9785663 w 10438172"/>
              <a:gd name="csY36" fmla="*/ 6477541 h 6858001"/>
              <a:gd name="csX37" fmla="*/ 9720978 w 10438172"/>
              <a:gd name="csY37" fmla="*/ 6474863 h 6858001"/>
              <a:gd name="csX38" fmla="*/ 9665254 w 10438172"/>
              <a:gd name="csY38" fmla="*/ 6531836 h 6858001"/>
              <a:gd name="csX39" fmla="*/ 9717989 w 10438172"/>
              <a:gd name="csY39" fmla="*/ 6587325 h 6858001"/>
              <a:gd name="csX40" fmla="*/ 9747269 w 10438172"/>
              <a:gd name="csY40" fmla="*/ 6575723 h 6858001"/>
              <a:gd name="csX41" fmla="*/ 9749212 w 10438172"/>
              <a:gd name="csY41" fmla="*/ 6584351 h 6858001"/>
              <a:gd name="csX42" fmla="*/ 9771770 w 10438172"/>
              <a:gd name="csY42" fmla="*/ 6584351 h 6858001"/>
              <a:gd name="csX43" fmla="*/ 9771770 w 10438172"/>
              <a:gd name="csY43" fmla="*/ 6524995 h 6858001"/>
              <a:gd name="csX44" fmla="*/ 9724116 w 10438172"/>
              <a:gd name="csY44" fmla="*/ 6524995 h 6858001"/>
              <a:gd name="csX45" fmla="*/ 9724116 w 10438172"/>
              <a:gd name="csY45" fmla="*/ 6548947 h 6858001"/>
              <a:gd name="csX46" fmla="*/ 9738456 w 10438172"/>
              <a:gd name="csY46" fmla="*/ 6548947 h 6858001"/>
              <a:gd name="csX47" fmla="*/ 9720828 w 10438172"/>
              <a:gd name="csY47" fmla="*/ 6560400 h 6858001"/>
              <a:gd name="csX48" fmla="*/ 9700360 w 10438172"/>
              <a:gd name="csY48" fmla="*/ 6532432 h 6858001"/>
              <a:gd name="csX49" fmla="*/ 9720530 w 10438172"/>
              <a:gd name="csY49" fmla="*/ 6502681 h 6858001"/>
              <a:gd name="csX50" fmla="*/ 9737409 w 10438172"/>
              <a:gd name="csY50" fmla="*/ 6514878 h 6858001"/>
              <a:gd name="csX51" fmla="*/ 9770275 w 10438172"/>
              <a:gd name="csY51" fmla="*/ 6514878 h 6858001"/>
              <a:gd name="csX52" fmla="*/ 9755486 w 10438172"/>
              <a:gd name="csY52" fmla="*/ 6486317 h 6858001"/>
              <a:gd name="csX53" fmla="*/ 9720978 w 10438172"/>
              <a:gd name="csY53" fmla="*/ 6474863 h 6858001"/>
              <a:gd name="csX54" fmla="*/ 4062770 w 10438172"/>
              <a:gd name="csY54" fmla="*/ 0 h 6858001"/>
              <a:gd name="csX55" fmla="*/ 5589153 w 10438172"/>
              <a:gd name="csY55" fmla="*/ 0 h 6858001"/>
              <a:gd name="csX56" fmla="*/ 10438172 w 10438172"/>
              <a:gd name="csY56" fmla="*/ 0 h 6858001"/>
              <a:gd name="csX57" fmla="*/ 10438172 w 10438172"/>
              <a:gd name="csY57" fmla="*/ 6857999 h 6858001"/>
              <a:gd name="csX58" fmla="*/ 8355372 w 10438172"/>
              <a:gd name="csY58" fmla="*/ 6857999 h 6858001"/>
              <a:gd name="csX59" fmla="*/ 8355372 w 10438172"/>
              <a:gd name="csY59" fmla="*/ 6858001 h 6858001"/>
              <a:gd name="csX60" fmla="*/ 4926373 w 10438172"/>
              <a:gd name="csY60" fmla="*/ 6858001 h 6858001"/>
              <a:gd name="csX61" fmla="*/ 0 w 10438172"/>
              <a:gd name="csY61" fmla="*/ 3110653 h 6858001"/>
              <a:gd name="csX62" fmla="*/ 4062770 w 10438172"/>
              <a:gd name="csY62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28929 w 10438172"/>
              <a:gd name="csY15" fmla="*/ 6477837 h 6858001"/>
              <a:gd name="csX16" fmla="*/ 9893972 w 10438172"/>
              <a:gd name="csY16" fmla="*/ 6477837 h 6858001"/>
              <a:gd name="csX17" fmla="*/ 9631341 w 10438172"/>
              <a:gd name="csY17" fmla="*/ 6477837 h 6858001"/>
              <a:gd name="csX18" fmla="*/ 9558589 w 10438172"/>
              <a:gd name="csY18" fmla="*/ 6584351 h 6858001"/>
              <a:gd name="csX19" fmla="*/ 9592800 w 10438172"/>
              <a:gd name="csY19" fmla="*/ 6584351 h 6858001"/>
              <a:gd name="csX20" fmla="*/ 9596833 w 10438172"/>
              <a:gd name="csY20" fmla="*/ 6570663 h 6858001"/>
              <a:gd name="csX21" fmla="*/ 9630297 w 10438172"/>
              <a:gd name="csY21" fmla="*/ 6570663 h 6858001"/>
              <a:gd name="csX22" fmla="*/ 9634478 w 10438172"/>
              <a:gd name="csY22" fmla="*/ 6584351 h 6858001"/>
              <a:gd name="csX23" fmla="*/ 9669287 w 10438172"/>
              <a:gd name="csY23" fmla="*/ 6584351 h 6858001"/>
              <a:gd name="csX24" fmla="*/ 9631341 w 10438172"/>
              <a:gd name="csY24" fmla="*/ 6477837 h 6858001"/>
              <a:gd name="csX25" fmla="*/ 9785663 w 10438172"/>
              <a:gd name="csY25" fmla="*/ 6477541 h 6858001"/>
              <a:gd name="csX26" fmla="*/ 9785663 w 10438172"/>
              <a:gd name="csY26" fmla="*/ 6584202 h 6858001"/>
              <a:gd name="csX27" fmla="*/ 9820322 w 10438172"/>
              <a:gd name="csY27" fmla="*/ 6584202 h 6858001"/>
              <a:gd name="csX28" fmla="*/ 9820322 w 10438172"/>
              <a:gd name="csY28" fmla="*/ 6547607 h 6858001"/>
              <a:gd name="csX29" fmla="*/ 9858268 w 10438172"/>
              <a:gd name="csY29" fmla="*/ 6547607 h 6858001"/>
              <a:gd name="csX30" fmla="*/ 9858268 w 10438172"/>
              <a:gd name="csY30" fmla="*/ 6521125 h 6858001"/>
              <a:gd name="csX31" fmla="*/ 9820322 w 10438172"/>
              <a:gd name="csY31" fmla="*/ 6521125 h 6858001"/>
              <a:gd name="csX32" fmla="*/ 9820322 w 10438172"/>
              <a:gd name="csY32" fmla="*/ 6504913 h 6858001"/>
              <a:gd name="csX33" fmla="*/ 9867830 w 10438172"/>
              <a:gd name="csY33" fmla="*/ 6504913 h 6858001"/>
              <a:gd name="csX34" fmla="*/ 9867830 w 10438172"/>
              <a:gd name="csY34" fmla="*/ 6477541 h 6858001"/>
              <a:gd name="csX35" fmla="*/ 9785663 w 10438172"/>
              <a:gd name="csY35" fmla="*/ 6477541 h 6858001"/>
              <a:gd name="csX36" fmla="*/ 9720978 w 10438172"/>
              <a:gd name="csY36" fmla="*/ 6474863 h 6858001"/>
              <a:gd name="csX37" fmla="*/ 9665254 w 10438172"/>
              <a:gd name="csY37" fmla="*/ 6531836 h 6858001"/>
              <a:gd name="csX38" fmla="*/ 9717989 w 10438172"/>
              <a:gd name="csY38" fmla="*/ 6587325 h 6858001"/>
              <a:gd name="csX39" fmla="*/ 9747269 w 10438172"/>
              <a:gd name="csY39" fmla="*/ 6575723 h 6858001"/>
              <a:gd name="csX40" fmla="*/ 9749212 w 10438172"/>
              <a:gd name="csY40" fmla="*/ 6584351 h 6858001"/>
              <a:gd name="csX41" fmla="*/ 9771770 w 10438172"/>
              <a:gd name="csY41" fmla="*/ 6584351 h 6858001"/>
              <a:gd name="csX42" fmla="*/ 9771770 w 10438172"/>
              <a:gd name="csY42" fmla="*/ 6524995 h 6858001"/>
              <a:gd name="csX43" fmla="*/ 9724116 w 10438172"/>
              <a:gd name="csY43" fmla="*/ 6524995 h 6858001"/>
              <a:gd name="csX44" fmla="*/ 9724116 w 10438172"/>
              <a:gd name="csY44" fmla="*/ 6548947 h 6858001"/>
              <a:gd name="csX45" fmla="*/ 9738456 w 10438172"/>
              <a:gd name="csY45" fmla="*/ 6548947 h 6858001"/>
              <a:gd name="csX46" fmla="*/ 9720828 w 10438172"/>
              <a:gd name="csY46" fmla="*/ 6560400 h 6858001"/>
              <a:gd name="csX47" fmla="*/ 9700360 w 10438172"/>
              <a:gd name="csY47" fmla="*/ 6532432 h 6858001"/>
              <a:gd name="csX48" fmla="*/ 9720530 w 10438172"/>
              <a:gd name="csY48" fmla="*/ 6502681 h 6858001"/>
              <a:gd name="csX49" fmla="*/ 9737409 w 10438172"/>
              <a:gd name="csY49" fmla="*/ 6514878 h 6858001"/>
              <a:gd name="csX50" fmla="*/ 9770275 w 10438172"/>
              <a:gd name="csY50" fmla="*/ 6514878 h 6858001"/>
              <a:gd name="csX51" fmla="*/ 9755486 w 10438172"/>
              <a:gd name="csY51" fmla="*/ 6486317 h 6858001"/>
              <a:gd name="csX52" fmla="*/ 9720978 w 10438172"/>
              <a:gd name="csY52" fmla="*/ 6474863 h 6858001"/>
              <a:gd name="csX53" fmla="*/ 4062770 w 10438172"/>
              <a:gd name="csY53" fmla="*/ 0 h 6858001"/>
              <a:gd name="csX54" fmla="*/ 5589153 w 10438172"/>
              <a:gd name="csY54" fmla="*/ 0 h 6858001"/>
              <a:gd name="csX55" fmla="*/ 10438172 w 10438172"/>
              <a:gd name="csY55" fmla="*/ 0 h 6858001"/>
              <a:gd name="csX56" fmla="*/ 10438172 w 10438172"/>
              <a:gd name="csY56" fmla="*/ 6857999 h 6858001"/>
              <a:gd name="csX57" fmla="*/ 8355372 w 10438172"/>
              <a:gd name="csY57" fmla="*/ 6857999 h 6858001"/>
              <a:gd name="csX58" fmla="*/ 8355372 w 10438172"/>
              <a:gd name="csY58" fmla="*/ 6858001 h 6858001"/>
              <a:gd name="csX59" fmla="*/ 4926373 w 10438172"/>
              <a:gd name="csY59" fmla="*/ 6858001 h 6858001"/>
              <a:gd name="csX60" fmla="*/ 0 w 10438172"/>
              <a:gd name="csY60" fmla="*/ 3110653 h 6858001"/>
              <a:gd name="csX61" fmla="*/ 4062770 w 10438172"/>
              <a:gd name="csY61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13565 w 10438172"/>
              <a:gd name="csY5" fmla="*/ 6511753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613565 w 10438172"/>
              <a:gd name="csY9" fmla="*/ 6511753 h 6858001"/>
              <a:gd name="csX10" fmla="*/ 9893972 w 10438172"/>
              <a:gd name="csY10" fmla="*/ 6477837 h 6858001"/>
              <a:gd name="csX11" fmla="*/ 9856177 w 10438172"/>
              <a:gd name="csY11" fmla="*/ 6584351 h 6858001"/>
              <a:gd name="csX12" fmla="*/ 9890387 w 10438172"/>
              <a:gd name="csY12" fmla="*/ 6584351 h 6858001"/>
              <a:gd name="csX13" fmla="*/ 9894421 w 10438172"/>
              <a:gd name="csY13" fmla="*/ 6570663 h 6858001"/>
              <a:gd name="csX14" fmla="*/ 9927885 w 10438172"/>
              <a:gd name="csY14" fmla="*/ 6570663 h 6858001"/>
              <a:gd name="csX15" fmla="*/ 9928929 w 10438172"/>
              <a:gd name="csY15" fmla="*/ 6477837 h 6858001"/>
              <a:gd name="csX16" fmla="*/ 9893972 w 10438172"/>
              <a:gd name="csY16" fmla="*/ 6477837 h 6858001"/>
              <a:gd name="csX17" fmla="*/ 9669287 w 10438172"/>
              <a:gd name="csY17" fmla="*/ 6584351 h 6858001"/>
              <a:gd name="csX18" fmla="*/ 9558589 w 10438172"/>
              <a:gd name="csY18" fmla="*/ 6584351 h 6858001"/>
              <a:gd name="csX19" fmla="*/ 9592800 w 10438172"/>
              <a:gd name="csY19" fmla="*/ 6584351 h 6858001"/>
              <a:gd name="csX20" fmla="*/ 9596833 w 10438172"/>
              <a:gd name="csY20" fmla="*/ 6570663 h 6858001"/>
              <a:gd name="csX21" fmla="*/ 9630297 w 10438172"/>
              <a:gd name="csY21" fmla="*/ 6570663 h 6858001"/>
              <a:gd name="csX22" fmla="*/ 9634478 w 10438172"/>
              <a:gd name="csY22" fmla="*/ 6584351 h 6858001"/>
              <a:gd name="csX23" fmla="*/ 9669287 w 10438172"/>
              <a:gd name="csY23" fmla="*/ 6584351 h 6858001"/>
              <a:gd name="csX24" fmla="*/ 9785663 w 10438172"/>
              <a:gd name="csY24" fmla="*/ 6477541 h 6858001"/>
              <a:gd name="csX25" fmla="*/ 9785663 w 10438172"/>
              <a:gd name="csY25" fmla="*/ 6584202 h 6858001"/>
              <a:gd name="csX26" fmla="*/ 9820322 w 10438172"/>
              <a:gd name="csY26" fmla="*/ 6584202 h 6858001"/>
              <a:gd name="csX27" fmla="*/ 9820322 w 10438172"/>
              <a:gd name="csY27" fmla="*/ 6547607 h 6858001"/>
              <a:gd name="csX28" fmla="*/ 9858268 w 10438172"/>
              <a:gd name="csY28" fmla="*/ 6547607 h 6858001"/>
              <a:gd name="csX29" fmla="*/ 9858268 w 10438172"/>
              <a:gd name="csY29" fmla="*/ 6521125 h 6858001"/>
              <a:gd name="csX30" fmla="*/ 9820322 w 10438172"/>
              <a:gd name="csY30" fmla="*/ 6521125 h 6858001"/>
              <a:gd name="csX31" fmla="*/ 9820322 w 10438172"/>
              <a:gd name="csY31" fmla="*/ 6504913 h 6858001"/>
              <a:gd name="csX32" fmla="*/ 9867830 w 10438172"/>
              <a:gd name="csY32" fmla="*/ 6504913 h 6858001"/>
              <a:gd name="csX33" fmla="*/ 9867830 w 10438172"/>
              <a:gd name="csY33" fmla="*/ 6477541 h 6858001"/>
              <a:gd name="csX34" fmla="*/ 9785663 w 10438172"/>
              <a:gd name="csY34" fmla="*/ 6477541 h 6858001"/>
              <a:gd name="csX35" fmla="*/ 9720978 w 10438172"/>
              <a:gd name="csY35" fmla="*/ 6474863 h 6858001"/>
              <a:gd name="csX36" fmla="*/ 9665254 w 10438172"/>
              <a:gd name="csY36" fmla="*/ 6531836 h 6858001"/>
              <a:gd name="csX37" fmla="*/ 9717989 w 10438172"/>
              <a:gd name="csY37" fmla="*/ 6587325 h 6858001"/>
              <a:gd name="csX38" fmla="*/ 9747269 w 10438172"/>
              <a:gd name="csY38" fmla="*/ 6575723 h 6858001"/>
              <a:gd name="csX39" fmla="*/ 9749212 w 10438172"/>
              <a:gd name="csY39" fmla="*/ 6584351 h 6858001"/>
              <a:gd name="csX40" fmla="*/ 9771770 w 10438172"/>
              <a:gd name="csY40" fmla="*/ 6584351 h 6858001"/>
              <a:gd name="csX41" fmla="*/ 9771770 w 10438172"/>
              <a:gd name="csY41" fmla="*/ 6524995 h 6858001"/>
              <a:gd name="csX42" fmla="*/ 9724116 w 10438172"/>
              <a:gd name="csY42" fmla="*/ 6524995 h 6858001"/>
              <a:gd name="csX43" fmla="*/ 9724116 w 10438172"/>
              <a:gd name="csY43" fmla="*/ 6548947 h 6858001"/>
              <a:gd name="csX44" fmla="*/ 9738456 w 10438172"/>
              <a:gd name="csY44" fmla="*/ 6548947 h 6858001"/>
              <a:gd name="csX45" fmla="*/ 9720828 w 10438172"/>
              <a:gd name="csY45" fmla="*/ 6560400 h 6858001"/>
              <a:gd name="csX46" fmla="*/ 9700360 w 10438172"/>
              <a:gd name="csY46" fmla="*/ 6532432 h 6858001"/>
              <a:gd name="csX47" fmla="*/ 9720530 w 10438172"/>
              <a:gd name="csY47" fmla="*/ 6502681 h 6858001"/>
              <a:gd name="csX48" fmla="*/ 9737409 w 10438172"/>
              <a:gd name="csY48" fmla="*/ 6514878 h 6858001"/>
              <a:gd name="csX49" fmla="*/ 9770275 w 10438172"/>
              <a:gd name="csY49" fmla="*/ 6514878 h 6858001"/>
              <a:gd name="csX50" fmla="*/ 9755486 w 10438172"/>
              <a:gd name="csY50" fmla="*/ 6486317 h 6858001"/>
              <a:gd name="csX51" fmla="*/ 9720978 w 10438172"/>
              <a:gd name="csY51" fmla="*/ 6474863 h 6858001"/>
              <a:gd name="csX52" fmla="*/ 4062770 w 10438172"/>
              <a:gd name="csY52" fmla="*/ 0 h 6858001"/>
              <a:gd name="csX53" fmla="*/ 5589153 w 10438172"/>
              <a:gd name="csY53" fmla="*/ 0 h 6858001"/>
              <a:gd name="csX54" fmla="*/ 10438172 w 10438172"/>
              <a:gd name="csY54" fmla="*/ 0 h 6858001"/>
              <a:gd name="csX55" fmla="*/ 10438172 w 10438172"/>
              <a:gd name="csY55" fmla="*/ 6857999 h 6858001"/>
              <a:gd name="csX56" fmla="*/ 8355372 w 10438172"/>
              <a:gd name="csY56" fmla="*/ 6857999 h 6858001"/>
              <a:gd name="csX57" fmla="*/ 8355372 w 10438172"/>
              <a:gd name="csY57" fmla="*/ 6858001 h 6858001"/>
              <a:gd name="csX58" fmla="*/ 4926373 w 10438172"/>
              <a:gd name="csY58" fmla="*/ 6858001 h 6858001"/>
              <a:gd name="csX59" fmla="*/ 0 w 10438172"/>
              <a:gd name="csY59" fmla="*/ 3110653 h 6858001"/>
              <a:gd name="csX60" fmla="*/ 4062770 w 10438172"/>
              <a:gd name="csY60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03108 w 10438172"/>
              <a:gd name="csY5" fmla="*/ 6548200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893972 w 10438172"/>
              <a:gd name="csY9" fmla="*/ 6477837 h 6858001"/>
              <a:gd name="csX10" fmla="*/ 9856177 w 10438172"/>
              <a:gd name="csY10" fmla="*/ 6584351 h 6858001"/>
              <a:gd name="csX11" fmla="*/ 9890387 w 10438172"/>
              <a:gd name="csY11" fmla="*/ 6584351 h 6858001"/>
              <a:gd name="csX12" fmla="*/ 9894421 w 10438172"/>
              <a:gd name="csY12" fmla="*/ 6570663 h 6858001"/>
              <a:gd name="csX13" fmla="*/ 9927885 w 10438172"/>
              <a:gd name="csY13" fmla="*/ 6570663 h 6858001"/>
              <a:gd name="csX14" fmla="*/ 9928929 w 10438172"/>
              <a:gd name="csY14" fmla="*/ 6477837 h 6858001"/>
              <a:gd name="csX15" fmla="*/ 9893972 w 10438172"/>
              <a:gd name="csY15" fmla="*/ 6477837 h 6858001"/>
              <a:gd name="csX16" fmla="*/ 9669287 w 10438172"/>
              <a:gd name="csY16" fmla="*/ 6584351 h 6858001"/>
              <a:gd name="csX17" fmla="*/ 9558589 w 10438172"/>
              <a:gd name="csY17" fmla="*/ 6584351 h 6858001"/>
              <a:gd name="csX18" fmla="*/ 9592800 w 10438172"/>
              <a:gd name="csY18" fmla="*/ 6584351 h 6858001"/>
              <a:gd name="csX19" fmla="*/ 9596833 w 10438172"/>
              <a:gd name="csY19" fmla="*/ 6570663 h 6858001"/>
              <a:gd name="csX20" fmla="*/ 9630297 w 10438172"/>
              <a:gd name="csY20" fmla="*/ 6570663 h 6858001"/>
              <a:gd name="csX21" fmla="*/ 9634478 w 10438172"/>
              <a:gd name="csY21" fmla="*/ 6584351 h 6858001"/>
              <a:gd name="csX22" fmla="*/ 9669287 w 10438172"/>
              <a:gd name="csY22" fmla="*/ 6584351 h 6858001"/>
              <a:gd name="csX23" fmla="*/ 9785663 w 10438172"/>
              <a:gd name="csY23" fmla="*/ 6477541 h 6858001"/>
              <a:gd name="csX24" fmla="*/ 9785663 w 10438172"/>
              <a:gd name="csY24" fmla="*/ 6584202 h 6858001"/>
              <a:gd name="csX25" fmla="*/ 9820322 w 10438172"/>
              <a:gd name="csY25" fmla="*/ 6584202 h 6858001"/>
              <a:gd name="csX26" fmla="*/ 9820322 w 10438172"/>
              <a:gd name="csY26" fmla="*/ 6547607 h 6858001"/>
              <a:gd name="csX27" fmla="*/ 9858268 w 10438172"/>
              <a:gd name="csY27" fmla="*/ 6547607 h 6858001"/>
              <a:gd name="csX28" fmla="*/ 9858268 w 10438172"/>
              <a:gd name="csY28" fmla="*/ 6521125 h 6858001"/>
              <a:gd name="csX29" fmla="*/ 9820322 w 10438172"/>
              <a:gd name="csY29" fmla="*/ 6521125 h 6858001"/>
              <a:gd name="csX30" fmla="*/ 9820322 w 10438172"/>
              <a:gd name="csY30" fmla="*/ 6504913 h 6858001"/>
              <a:gd name="csX31" fmla="*/ 9867830 w 10438172"/>
              <a:gd name="csY31" fmla="*/ 6504913 h 6858001"/>
              <a:gd name="csX32" fmla="*/ 9867830 w 10438172"/>
              <a:gd name="csY32" fmla="*/ 6477541 h 6858001"/>
              <a:gd name="csX33" fmla="*/ 9785663 w 10438172"/>
              <a:gd name="csY33" fmla="*/ 6477541 h 6858001"/>
              <a:gd name="csX34" fmla="*/ 9720978 w 10438172"/>
              <a:gd name="csY34" fmla="*/ 6474863 h 6858001"/>
              <a:gd name="csX35" fmla="*/ 9665254 w 10438172"/>
              <a:gd name="csY35" fmla="*/ 6531836 h 6858001"/>
              <a:gd name="csX36" fmla="*/ 9717989 w 10438172"/>
              <a:gd name="csY36" fmla="*/ 6587325 h 6858001"/>
              <a:gd name="csX37" fmla="*/ 9747269 w 10438172"/>
              <a:gd name="csY37" fmla="*/ 6575723 h 6858001"/>
              <a:gd name="csX38" fmla="*/ 9749212 w 10438172"/>
              <a:gd name="csY38" fmla="*/ 6584351 h 6858001"/>
              <a:gd name="csX39" fmla="*/ 9771770 w 10438172"/>
              <a:gd name="csY39" fmla="*/ 6584351 h 6858001"/>
              <a:gd name="csX40" fmla="*/ 9771770 w 10438172"/>
              <a:gd name="csY40" fmla="*/ 6524995 h 6858001"/>
              <a:gd name="csX41" fmla="*/ 9724116 w 10438172"/>
              <a:gd name="csY41" fmla="*/ 6524995 h 6858001"/>
              <a:gd name="csX42" fmla="*/ 9724116 w 10438172"/>
              <a:gd name="csY42" fmla="*/ 6548947 h 6858001"/>
              <a:gd name="csX43" fmla="*/ 9738456 w 10438172"/>
              <a:gd name="csY43" fmla="*/ 6548947 h 6858001"/>
              <a:gd name="csX44" fmla="*/ 9720828 w 10438172"/>
              <a:gd name="csY44" fmla="*/ 6560400 h 6858001"/>
              <a:gd name="csX45" fmla="*/ 9700360 w 10438172"/>
              <a:gd name="csY45" fmla="*/ 6532432 h 6858001"/>
              <a:gd name="csX46" fmla="*/ 9720530 w 10438172"/>
              <a:gd name="csY46" fmla="*/ 6502681 h 6858001"/>
              <a:gd name="csX47" fmla="*/ 9737409 w 10438172"/>
              <a:gd name="csY47" fmla="*/ 6514878 h 6858001"/>
              <a:gd name="csX48" fmla="*/ 9770275 w 10438172"/>
              <a:gd name="csY48" fmla="*/ 6514878 h 6858001"/>
              <a:gd name="csX49" fmla="*/ 9755486 w 10438172"/>
              <a:gd name="csY49" fmla="*/ 6486317 h 6858001"/>
              <a:gd name="csX50" fmla="*/ 9720978 w 10438172"/>
              <a:gd name="csY50" fmla="*/ 6474863 h 6858001"/>
              <a:gd name="csX51" fmla="*/ 4062770 w 10438172"/>
              <a:gd name="csY51" fmla="*/ 0 h 6858001"/>
              <a:gd name="csX52" fmla="*/ 5589153 w 10438172"/>
              <a:gd name="csY52" fmla="*/ 0 h 6858001"/>
              <a:gd name="csX53" fmla="*/ 10438172 w 10438172"/>
              <a:gd name="csY53" fmla="*/ 0 h 6858001"/>
              <a:gd name="csX54" fmla="*/ 10438172 w 10438172"/>
              <a:gd name="csY54" fmla="*/ 6857999 h 6858001"/>
              <a:gd name="csX55" fmla="*/ 8355372 w 10438172"/>
              <a:gd name="csY55" fmla="*/ 6857999 h 6858001"/>
              <a:gd name="csX56" fmla="*/ 8355372 w 10438172"/>
              <a:gd name="csY56" fmla="*/ 6858001 h 6858001"/>
              <a:gd name="csX57" fmla="*/ 4926373 w 10438172"/>
              <a:gd name="csY57" fmla="*/ 6858001 h 6858001"/>
              <a:gd name="csX58" fmla="*/ 0 w 10438172"/>
              <a:gd name="csY58" fmla="*/ 3110653 h 6858001"/>
              <a:gd name="csX59" fmla="*/ 4062770 w 10438172"/>
              <a:gd name="csY59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03108 w 10438172"/>
              <a:gd name="csY5" fmla="*/ 6548200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603108 w 10438172"/>
              <a:gd name="csY8" fmla="*/ 6548200 h 6858001"/>
              <a:gd name="csX9" fmla="*/ 9893972 w 10438172"/>
              <a:gd name="csY9" fmla="*/ 6477837 h 6858001"/>
              <a:gd name="csX10" fmla="*/ 9856177 w 10438172"/>
              <a:gd name="csY10" fmla="*/ 6584351 h 6858001"/>
              <a:gd name="csX11" fmla="*/ 9890387 w 10438172"/>
              <a:gd name="csY11" fmla="*/ 6584351 h 6858001"/>
              <a:gd name="csX12" fmla="*/ 9894421 w 10438172"/>
              <a:gd name="csY12" fmla="*/ 6570663 h 6858001"/>
              <a:gd name="csX13" fmla="*/ 9927885 w 10438172"/>
              <a:gd name="csY13" fmla="*/ 6570663 h 6858001"/>
              <a:gd name="csX14" fmla="*/ 9928929 w 10438172"/>
              <a:gd name="csY14" fmla="*/ 6477837 h 6858001"/>
              <a:gd name="csX15" fmla="*/ 9893972 w 10438172"/>
              <a:gd name="csY15" fmla="*/ 6477837 h 6858001"/>
              <a:gd name="csX16" fmla="*/ 9669287 w 10438172"/>
              <a:gd name="csY16" fmla="*/ 6584351 h 6858001"/>
              <a:gd name="csX17" fmla="*/ 9592800 w 10438172"/>
              <a:gd name="csY17" fmla="*/ 6584351 h 6858001"/>
              <a:gd name="csX18" fmla="*/ 9596833 w 10438172"/>
              <a:gd name="csY18" fmla="*/ 6570663 h 6858001"/>
              <a:gd name="csX19" fmla="*/ 9630297 w 10438172"/>
              <a:gd name="csY19" fmla="*/ 6570663 h 6858001"/>
              <a:gd name="csX20" fmla="*/ 9634478 w 10438172"/>
              <a:gd name="csY20" fmla="*/ 6584351 h 6858001"/>
              <a:gd name="csX21" fmla="*/ 9669287 w 10438172"/>
              <a:gd name="csY21" fmla="*/ 6584351 h 6858001"/>
              <a:gd name="csX22" fmla="*/ 9785663 w 10438172"/>
              <a:gd name="csY22" fmla="*/ 6477541 h 6858001"/>
              <a:gd name="csX23" fmla="*/ 9785663 w 10438172"/>
              <a:gd name="csY23" fmla="*/ 6584202 h 6858001"/>
              <a:gd name="csX24" fmla="*/ 9820322 w 10438172"/>
              <a:gd name="csY24" fmla="*/ 6584202 h 6858001"/>
              <a:gd name="csX25" fmla="*/ 9820322 w 10438172"/>
              <a:gd name="csY25" fmla="*/ 6547607 h 6858001"/>
              <a:gd name="csX26" fmla="*/ 9858268 w 10438172"/>
              <a:gd name="csY26" fmla="*/ 6547607 h 6858001"/>
              <a:gd name="csX27" fmla="*/ 9858268 w 10438172"/>
              <a:gd name="csY27" fmla="*/ 6521125 h 6858001"/>
              <a:gd name="csX28" fmla="*/ 9820322 w 10438172"/>
              <a:gd name="csY28" fmla="*/ 6521125 h 6858001"/>
              <a:gd name="csX29" fmla="*/ 9820322 w 10438172"/>
              <a:gd name="csY29" fmla="*/ 6504913 h 6858001"/>
              <a:gd name="csX30" fmla="*/ 9867830 w 10438172"/>
              <a:gd name="csY30" fmla="*/ 6504913 h 6858001"/>
              <a:gd name="csX31" fmla="*/ 9867830 w 10438172"/>
              <a:gd name="csY31" fmla="*/ 6477541 h 6858001"/>
              <a:gd name="csX32" fmla="*/ 9785663 w 10438172"/>
              <a:gd name="csY32" fmla="*/ 6477541 h 6858001"/>
              <a:gd name="csX33" fmla="*/ 9720978 w 10438172"/>
              <a:gd name="csY33" fmla="*/ 6474863 h 6858001"/>
              <a:gd name="csX34" fmla="*/ 9665254 w 10438172"/>
              <a:gd name="csY34" fmla="*/ 6531836 h 6858001"/>
              <a:gd name="csX35" fmla="*/ 9717989 w 10438172"/>
              <a:gd name="csY35" fmla="*/ 6587325 h 6858001"/>
              <a:gd name="csX36" fmla="*/ 9747269 w 10438172"/>
              <a:gd name="csY36" fmla="*/ 6575723 h 6858001"/>
              <a:gd name="csX37" fmla="*/ 9749212 w 10438172"/>
              <a:gd name="csY37" fmla="*/ 6584351 h 6858001"/>
              <a:gd name="csX38" fmla="*/ 9771770 w 10438172"/>
              <a:gd name="csY38" fmla="*/ 6584351 h 6858001"/>
              <a:gd name="csX39" fmla="*/ 9771770 w 10438172"/>
              <a:gd name="csY39" fmla="*/ 6524995 h 6858001"/>
              <a:gd name="csX40" fmla="*/ 9724116 w 10438172"/>
              <a:gd name="csY40" fmla="*/ 6524995 h 6858001"/>
              <a:gd name="csX41" fmla="*/ 9724116 w 10438172"/>
              <a:gd name="csY41" fmla="*/ 6548947 h 6858001"/>
              <a:gd name="csX42" fmla="*/ 9738456 w 10438172"/>
              <a:gd name="csY42" fmla="*/ 6548947 h 6858001"/>
              <a:gd name="csX43" fmla="*/ 9720828 w 10438172"/>
              <a:gd name="csY43" fmla="*/ 6560400 h 6858001"/>
              <a:gd name="csX44" fmla="*/ 9700360 w 10438172"/>
              <a:gd name="csY44" fmla="*/ 6532432 h 6858001"/>
              <a:gd name="csX45" fmla="*/ 9720530 w 10438172"/>
              <a:gd name="csY45" fmla="*/ 6502681 h 6858001"/>
              <a:gd name="csX46" fmla="*/ 9737409 w 10438172"/>
              <a:gd name="csY46" fmla="*/ 6514878 h 6858001"/>
              <a:gd name="csX47" fmla="*/ 9770275 w 10438172"/>
              <a:gd name="csY47" fmla="*/ 6514878 h 6858001"/>
              <a:gd name="csX48" fmla="*/ 9755486 w 10438172"/>
              <a:gd name="csY48" fmla="*/ 6486317 h 6858001"/>
              <a:gd name="csX49" fmla="*/ 9720978 w 10438172"/>
              <a:gd name="csY49" fmla="*/ 6474863 h 6858001"/>
              <a:gd name="csX50" fmla="*/ 4062770 w 10438172"/>
              <a:gd name="csY50" fmla="*/ 0 h 6858001"/>
              <a:gd name="csX51" fmla="*/ 5589153 w 10438172"/>
              <a:gd name="csY51" fmla="*/ 0 h 6858001"/>
              <a:gd name="csX52" fmla="*/ 10438172 w 10438172"/>
              <a:gd name="csY52" fmla="*/ 0 h 6858001"/>
              <a:gd name="csX53" fmla="*/ 10438172 w 10438172"/>
              <a:gd name="csY53" fmla="*/ 6857999 h 6858001"/>
              <a:gd name="csX54" fmla="*/ 8355372 w 10438172"/>
              <a:gd name="csY54" fmla="*/ 6857999 h 6858001"/>
              <a:gd name="csX55" fmla="*/ 8355372 w 10438172"/>
              <a:gd name="csY55" fmla="*/ 6858001 h 6858001"/>
              <a:gd name="csX56" fmla="*/ 4926373 w 10438172"/>
              <a:gd name="csY56" fmla="*/ 6858001 h 6858001"/>
              <a:gd name="csX57" fmla="*/ 0 w 10438172"/>
              <a:gd name="csY57" fmla="*/ 3110653 h 6858001"/>
              <a:gd name="csX58" fmla="*/ 4062770 w 10438172"/>
              <a:gd name="csY58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623873 w 10438172"/>
              <a:gd name="csY5" fmla="*/ 6548200 h 6858001"/>
              <a:gd name="csX6" fmla="*/ 9613863 w 10438172"/>
              <a:gd name="csY6" fmla="*/ 6511753 h 6858001"/>
              <a:gd name="csX7" fmla="*/ 9623873 w 10438172"/>
              <a:gd name="csY7" fmla="*/ 6548200 h 6858001"/>
              <a:gd name="csX8" fmla="*/ 9893972 w 10438172"/>
              <a:gd name="csY8" fmla="*/ 6477837 h 6858001"/>
              <a:gd name="csX9" fmla="*/ 9856177 w 10438172"/>
              <a:gd name="csY9" fmla="*/ 6584351 h 6858001"/>
              <a:gd name="csX10" fmla="*/ 9890387 w 10438172"/>
              <a:gd name="csY10" fmla="*/ 6584351 h 6858001"/>
              <a:gd name="csX11" fmla="*/ 9894421 w 10438172"/>
              <a:gd name="csY11" fmla="*/ 6570663 h 6858001"/>
              <a:gd name="csX12" fmla="*/ 9927885 w 10438172"/>
              <a:gd name="csY12" fmla="*/ 6570663 h 6858001"/>
              <a:gd name="csX13" fmla="*/ 9928929 w 10438172"/>
              <a:gd name="csY13" fmla="*/ 6477837 h 6858001"/>
              <a:gd name="csX14" fmla="*/ 9893972 w 10438172"/>
              <a:gd name="csY14" fmla="*/ 6477837 h 6858001"/>
              <a:gd name="csX15" fmla="*/ 9669287 w 10438172"/>
              <a:gd name="csY15" fmla="*/ 6584351 h 6858001"/>
              <a:gd name="csX16" fmla="*/ 9592800 w 10438172"/>
              <a:gd name="csY16" fmla="*/ 6584351 h 6858001"/>
              <a:gd name="csX17" fmla="*/ 9596833 w 10438172"/>
              <a:gd name="csY17" fmla="*/ 6570663 h 6858001"/>
              <a:gd name="csX18" fmla="*/ 9630297 w 10438172"/>
              <a:gd name="csY18" fmla="*/ 6570663 h 6858001"/>
              <a:gd name="csX19" fmla="*/ 9634478 w 10438172"/>
              <a:gd name="csY19" fmla="*/ 6584351 h 6858001"/>
              <a:gd name="csX20" fmla="*/ 9669287 w 10438172"/>
              <a:gd name="csY20" fmla="*/ 6584351 h 6858001"/>
              <a:gd name="csX21" fmla="*/ 9785663 w 10438172"/>
              <a:gd name="csY21" fmla="*/ 6477541 h 6858001"/>
              <a:gd name="csX22" fmla="*/ 9785663 w 10438172"/>
              <a:gd name="csY22" fmla="*/ 6584202 h 6858001"/>
              <a:gd name="csX23" fmla="*/ 9820322 w 10438172"/>
              <a:gd name="csY23" fmla="*/ 6584202 h 6858001"/>
              <a:gd name="csX24" fmla="*/ 9820322 w 10438172"/>
              <a:gd name="csY24" fmla="*/ 6547607 h 6858001"/>
              <a:gd name="csX25" fmla="*/ 9858268 w 10438172"/>
              <a:gd name="csY25" fmla="*/ 6547607 h 6858001"/>
              <a:gd name="csX26" fmla="*/ 9858268 w 10438172"/>
              <a:gd name="csY26" fmla="*/ 6521125 h 6858001"/>
              <a:gd name="csX27" fmla="*/ 9820322 w 10438172"/>
              <a:gd name="csY27" fmla="*/ 6521125 h 6858001"/>
              <a:gd name="csX28" fmla="*/ 9820322 w 10438172"/>
              <a:gd name="csY28" fmla="*/ 6504913 h 6858001"/>
              <a:gd name="csX29" fmla="*/ 9867830 w 10438172"/>
              <a:gd name="csY29" fmla="*/ 6504913 h 6858001"/>
              <a:gd name="csX30" fmla="*/ 9867830 w 10438172"/>
              <a:gd name="csY30" fmla="*/ 6477541 h 6858001"/>
              <a:gd name="csX31" fmla="*/ 9785663 w 10438172"/>
              <a:gd name="csY31" fmla="*/ 6477541 h 6858001"/>
              <a:gd name="csX32" fmla="*/ 9720978 w 10438172"/>
              <a:gd name="csY32" fmla="*/ 6474863 h 6858001"/>
              <a:gd name="csX33" fmla="*/ 9665254 w 10438172"/>
              <a:gd name="csY33" fmla="*/ 6531836 h 6858001"/>
              <a:gd name="csX34" fmla="*/ 9717989 w 10438172"/>
              <a:gd name="csY34" fmla="*/ 6587325 h 6858001"/>
              <a:gd name="csX35" fmla="*/ 9747269 w 10438172"/>
              <a:gd name="csY35" fmla="*/ 6575723 h 6858001"/>
              <a:gd name="csX36" fmla="*/ 9749212 w 10438172"/>
              <a:gd name="csY36" fmla="*/ 6584351 h 6858001"/>
              <a:gd name="csX37" fmla="*/ 9771770 w 10438172"/>
              <a:gd name="csY37" fmla="*/ 6584351 h 6858001"/>
              <a:gd name="csX38" fmla="*/ 9771770 w 10438172"/>
              <a:gd name="csY38" fmla="*/ 6524995 h 6858001"/>
              <a:gd name="csX39" fmla="*/ 9724116 w 10438172"/>
              <a:gd name="csY39" fmla="*/ 6524995 h 6858001"/>
              <a:gd name="csX40" fmla="*/ 9724116 w 10438172"/>
              <a:gd name="csY40" fmla="*/ 6548947 h 6858001"/>
              <a:gd name="csX41" fmla="*/ 9738456 w 10438172"/>
              <a:gd name="csY41" fmla="*/ 6548947 h 6858001"/>
              <a:gd name="csX42" fmla="*/ 9720828 w 10438172"/>
              <a:gd name="csY42" fmla="*/ 6560400 h 6858001"/>
              <a:gd name="csX43" fmla="*/ 9700360 w 10438172"/>
              <a:gd name="csY43" fmla="*/ 6532432 h 6858001"/>
              <a:gd name="csX44" fmla="*/ 9720530 w 10438172"/>
              <a:gd name="csY44" fmla="*/ 6502681 h 6858001"/>
              <a:gd name="csX45" fmla="*/ 9737409 w 10438172"/>
              <a:gd name="csY45" fmla="*/ 6514878 h 6858001"/>
              <a:gd name="csX46" fmla="*/ 9770275 w 10438172"/>
              <a:gd name="csY46" fmla="*/ 6514878 h 6858001"/>
              <a:gd name="csX47" fmla="*/ 9755486 w 10438172"/>
              <a:gd name="csY47" fmla="*/ 6486317 h 6858001"/>
              <a:gd name="csX48" fmla="*/ 9720978 w 10438172"/>
              <a:gd name="csY48" fmla="*/ 6474863 h 6858001"/>
              <a:gd name="csX49" fmla="*/ 4062770 w 10438172"/>
              <a:gd name="csY49" fmla="*/ 0 h 6858001"/>
              <a:gd name="csX50" fmla="*/ 5589153 w 10438172"/>
              <a:gd name="csY50" fmla="*/ 0 h 6858001"/>
              <a:gd name="csX51" fmla="*/ 10438172 w 10438172"/>
              <a:gd name="csY51" fmla="*/ 0 h 6858001"/>
              <a:gd name="csX52" fmla="*/ 10438172 w 10438172"/>
              <a:gd name="csY52" fmla="*/ 6857999 h 6858001"/>
              <a:gd name="csX53" fmla="*/ 8355372 w 10438172"/>
              <a:gd name="csY53" fmla="*/ 6857999 h 6858001"/>
              <a:gd name="csX54" fmla="*/ 8355372 w 10438172"/>
              <a:gd name="csY54" fmla="*/ 6858001 h 6858001"/>
              <a:gd name="csX55" fmla="*/ 4926373 w 10438172"/>
              <a:gd name="csY55" fmla="*/ 6858001 h 6858001"/>
              <a:gd name="csX56" fmla="*/ 0 w 10438172"/>
              <a:gd name="csY56" fmla="*/ 3110653 h 6858001"/>
              <a:gd name="csX57" fmla="*/ 4062770 w 10438172"/>
              <a:gd name="csY57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669287 w 10438172"/>
              <a:gd name="csY12" fmla="*/ 6584351 h 6858001"/>
              <a:gd name="csX13" fmla="*/ 9592800 w 10438172"/>
              <a:gd name="csY13" fmla="*/ 6584351 h 6858001"/>
              <a:gd name="csX14" fmla="*/ 9596833 w 10438172"/>
              <a:gd name="csY14" fmla="*/ 6570663 h 6858001"/>
              <a:gd name="csX15" fmla="*/ 9630297 w 10438172"/>
              <a:gd name="csY15" fmla="*/ 6570663 h 6858001"/>
              <a:gd name="csX16" fmla="*/ 9634478 w 10438172"/>
              <a:gd name="csY16" fmla="*/ 6584351 h 6858001"/>
              <a:gd name="csX17" fmla="*/ 9669287 w 10438172"/>
              <a:gd name="csY17" fmla="*/ 6584351 h 6858001"/>
              <a:gd name="csX18" fmla="*/ 9785663 w 10438172"/>
              <a:gd name="csY18" fmla="*/ 6477541 h 6858001"/>
              <a:gd name="csX19" fmla="*/ 9785663 w 10438172"/>
              <a:gd name="csY19" fmla="*/ 6584202 h 6858001"/>
              <a:gd name="csX20" fmla="*/ 9820322 w 10438172"/>
              <a:gd name="csY20" fmla="*/ 6584202 h 6858001"/>
              <a:gd name="csX21" fmla="*/ 9820322 w 10438172"/>
              <a:gd name="csY21" fmla="*/ 6547607 h 6858001"/>
              <a:gd name="csX22" fmla="*/ 9858268 w 10438172"/>
              <a:gd name="csY22" fmla="*/ 6547607 h 6858001"/>
              <a:gd name="csX23" fmla="*/ 9858268 w 10438172"/>
              <a:gd name="csY23" fmla="*/ 6521125 h 6858001"/>
              <a:gd name="csX24" fmla="*/ 9820322 w 10438172"/>
              <a:gd name="csY24" fmla="*/ 6521125 h 6858001"/>
              <a:gd name="csX25" fmla="*/ 9820322 w 10438172"/>
              <a:gd name="csY25" fmla="*/ 6504913 h 6858001"/>
              <a:gd name="csX26" fmla="*/ 9867830 w 10438172"/>
              <a:gd name="csY26" fmla="*/ 6504913 h 6858001"/>
              <a:gd name="csX27" fmla="*/ 9867830 w 10438172"/>
              <a:gd name="csY27" fmla="*/ 6477541 h 6858001"/>
              <a:gd name="csX28" fmla="*/ 9785663 w 10438172"/>
              <a:gd name="csY28" fmla="*/ 6477541 h 6858001"/>
              <a:gd name="csX29" fmla="*/ 9720978 w 10438172"/>
              <a:gd name="csY29" fmla="*/ 6474863 h 6858001"/>
              <a:gd name="csX30" fmla="*/ 9665254 w 10438172"/>
              <a:gd name="csY30" fmla="*/ 6531836 h 6858001"/>
              <a:gd name="csX31" fmla="*/ 9717989 w 10438172"/>
              <a:gd name="csY31" fmla="*/ 6587325 h 6858001"/>
              <a:gd name="csX32" fmla="*/ 9747269 w 10438172"/>
              <a:gd name="csY32" fmla="*/ 6575723 h 6858001"/>
              <a:gd name="csX33" fmla="*/ 9749212 w 10438172"/>
              <a:gd name="csY33" fmla="*/ 6584351 h 6858001"/>
              <a:gd name="csX34" fmla="*/ 9771770 w 10438172"/>
              <a:gd name="csY34" fmla="*/ 6584351 h 6858001"/>
              <a:gd name="csX35" fmla="*/ 9771770 w 10438172"/>
              <a:gd name="csY35" fmla="*/ 6524995 h 6858001"/>
              <a:gd name="csX36" fmla="*/ 9724116 w 10438172"/>
              <a:gd name="csY36" fmla="*/ 6524995 h 6858001"/>
              <a:gd name="csX37" fmla="*/ 9724116 w 10438172"/>
              <a:gd name="csY37" fmla="*/ 6548947 h 6858001"/>
              <a:gd name="csX38" fmla="*/ 9738456 w 10438172"/>
              <a:gd name="csY38" fmla="*/ 6548947 h 6858001"/>
              <a:gd name="csX39" fmla="*/ 9720828 w 10438172"/>
              <a:gd name="csY39" fmla="*/ 6560400 h 6858001"/>
              <a:gd name="csX40" fmla="*/ 9700360 w 10438172"/>
              <a:gd name="csY40" fmla="*/ 6532432 h 6858001"/>
              <a:gd name="csX41" fmla="*/ 9720530 w 10438172"/>
              <a:gd name="csY41" fmla="*/ 6502681 h 6858001"/>
              <a:gd name="csX42" fmla="*/ 9737409 w 10438172"/>
              <a:gd name="csY42" fmla="*/ 6514878 h 6858001"/>
              <a:gd name="csX43" fmla="*/ 9770275 w 10438172"/>
              <a:gd name="csY43" fmla="*/ 6514878 h 6858001"/>
              <a:gd name="csX44" fmla="*/ 9755486 w 10438172"/>
              <a:gd name="csY44" fmla="*/ 6486317 h 6858001"/>
              <a:gd name="csX45" fmla="*/ 9720978 w 10438172"/>
              <a:gd name="csY45" fmla="*/ 6474863 h 6858001"/>
              <a:gd name="csX46" fmla="*/ 4062770 w 10438172"/>
              <a:gd name="csY46" fmla="*/ 0 h 6858001"/>
              <a:gd name="csX47" fmla="*/ 5589153 w 10438172"/>
              <a:gd name="csY47" fmla="*/ 0 h 6858001"/>
              <a:gd name="csX48" fmla="*/ 10438172 w 10438172"/>
              <a:gd name="csY48" fmla="*/ 0 h 6858001"/>
              <a:gd name="csX49" fmla="*/ 10438172 w 10438172"/>
              <a:gd name="csY49" fmla="*/ 6857999 h 6858001"/>
              <a:gd name="csX50" fmla="*/ 8355372 w 10438172"/>
              <a:gd name="csY50" fmla="*/ 6857999 h 6858001"/>
              <a:gd name="csX51" fmla="*/ 8355372 w 10438172"/>
              <a:gd name="csY51" fmla="*/ 6858001 h 6858001"/>
              <a:gd name="csX52" fmla="*/ 4926373 w 10438172"/>
              <a:gd name="csY52" fmla="*/ 6858001 h 6858001"/>
              <a:gd name="csX53" fmla="*/ 0 w 10438172"/>
              <a:gd name="csY53" fmla="*/ 3110653 h 6858001"/>
              <a:gd name="csX54" fmla="*/ 4062770 w 10438172"/>
              <a:gd name="csY54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669287 w 10438172"/>
              <a:gd name="csY12" fmla="*/ 6584351 h 6858001"/>
              <a:gd name="csX13" fmla="*/ 9592800 w 10438172"/>
              <a:gd name="csY13" fmla="*/ 6584351 h 6858001"/>
              <a:gd name="csX14" fmla="*/ 9630297 w 10438172"/>
              <a:gd name="csY14" fmla="*/ 6570663 h 6858001"/>
              <a:gd name="csX15" fmla="*/ 9634478 w 10438172"/>
              <a:gd name="csY15" fmla="*/ 6584351 h 6858001"/>
              <a:gd name="csX16" fmla="*/ 9669287 w 10438172"/>
              <a:gd name="csY16" fmla="*/ 6584351 h 6858001"/>
              <a:gd name="csX17" fmla="*/ 9785663 w 10438172"/>
              <a:gd name="csY17" fmla="*/ 6477541 h 6858001"/>
              <a:gd name="csX18" fmla="*/ 9785663 w 10438172"/>
              <a:gd name="csY18" fmla="*/ 6584202 h 6858001"/>
              <a:gd name="csX19" fmla="*/ 9820322 w 10438172"/>
              <a:gd name="csY19" fmla="*/ 6584202 h 6858001"/>
              <a:gd name="csX20" fmla="*/ 9820322 w 10438172"/>
              <a:gd name="csY20" fmla="*/ 6547607 h 6858001"/>
              <a:gd name="csX21" fmla="*/ 9858268 w 10438172"/>
              <a:gd name="csY21" fmla="*/ 6547607 h 6858001"/>
              <a:gd name="csX22" fmla="*/ 9858268 w 10438172"/>
              <a:gd name="csY22" fmla="*/ 6521125 h 6858001"/>
              <a:gd name="csX23" fmla="*/ 9820322 w 10438172"/>
              <a:gd name="csY23" fmla="*/ 6521125 h 6858001"/>
              <a:gd name="csX24" fmla="*/ 9820322 w 10438172"/>
              <a:gd name="csY24" fmla="*/ 6504913 h 6858001"/>
              <a:gd name="csX25" fmla="*/ 9867830 w 10438172"/>
              <a:gd name="csY25" fmla="*/ 6504913 h 6858001"/>
              <a:gd name="csX26" fmla="*/ 9867830 w 10438172"/>
              <a:gd name="csY26" fmla="*/ 6477541 h 6858001"/>
              <a:gd name="csX27" fmla="*/ 9785663 w 10438172"/>
              <a:gd name="csY27" fmla="*/ 6477541 h 6858001"/>
              <a:gd name="csX28" fmla="*/ 9720978 w 10438172"/>
              <a:gd name="csY28" fmla="*/ 6474863 h 6858001"/>
              <a:gd name="csX29" fmla="*/ 9665254 w 10438172"/>
              <a:gd name="csY29" fmla="*/ 6531836 h 6858001"/>
              <a:gd name="csX30" fmla="*/ 9717989 w 10438172"/>
              <a:gd name="csY30" fmla="*/ 6587325 h 6858001"/>
              <a:gd name="csX31" fmla="*/ 9747269 w 10438172"/>
              <a:gd name="csY31" fmla="*/ 6575723 h 6858001"/>
              <a:gd name="csX32" fmla="*/ 9749212 w 10438172"/>
              <a:gd name="csY32" fmla="*/ 6584351 h 6858001"/>
              <a:gd name="csX33" fmla="*/ 9771770 w 10438172"/>
              <a:gd name="csY33" fmla="*/ 6584351 h 6858001"/>
              <a:gd name="csX34" fmla="*/ 9771770 w 10438172"/>
              <a:gd name="csY34" fmla="*/ 6524995 h 6858001"/>
              <a:gd name="csX35" fmla="*/ 9724116 w 10438172"/>
              <a:gd name="csY35" fmla="*/ 6524995 h 6858001"/>
              <a:gd name="csX36" fmla="*/ 9724116 w 10438172"/>
              <a:gd name="csY36" fmla="*/ 6548947 h 6858001"/>
              <a:gd name="csX37" fmla="*/ 9738456 w 10438172"/>
              <a:gd name="csY37" fmla="*/ 6548947 h 6858001"/>
              <a:gd name="csX38" fmla="*/ 9720828 w 10438172"/>
              <a:gd name="csY38" fmla="*/ 6560400 h 6858001"/>
              <a:gd name="csX39" fmla="*/ 9700360 w 10438172"/>
              <a:gd name="csY39" fmla="*/ 6532432 h 6858001"/>
              <a:gd name="csX40" fmla="*/ 9720530 w 10438172"/>
              <a:gd name="csY40" fmla="*/ 6502681 h 6858001"/>
              <a:gd name="csX41" fmla="*/ 9737409 w 10438172"/>
              <a:gd name="csY41" fmla="*/ 6514878 h 6858001"/>
              <a:gd name="csX42" fmla="*/ 9770275 w 10438172"/>
              <a:gd name="csY42" fmla="*/ 6514878 h 6858001"/>
              <a:gd name="csX43" fmla="*/ 9755486 w 10438172"/>
              <a:gd name="csY43" fmla="*/ 6486317 h 6858001"/>
              <a:gd name="csX44" fmla="*/ 9720978 w 10438172"/>
              <a:gd name="csY44" fmla="*/ 6474863 h 6858001"/>
              <a:gd name="csX45" fmla="*/ 4062770 w 10438172"/>
              <a:gd name="csY45" fmla="*/ 0 h 6858001"/>
              <a:gd name="csX46" fmla="*/ 5589153 w 10438172"/>
              <a:gd name="csY46" fmla="*/ 0 h 6858001"/>
              <a:gd name="csX47" fmla="*/ 10438172 w 10438172"/>
              <a:gd name="csY47" fmla="*/ 0 h 6858001"/>
              <a:gd name="csX48" fmla="*/ 10438172 w 10438172"/>
              <a:gd name="csY48" fmla="*/ 6857999 h 6858001"/>
              <a:gd name="csX49" fmla="*/ 8355372 w 10438172"/>
              <a:gd name="csY49" fmla="*/ 6857999 h 6858001"/>
              <a:gd name="csX50" fmla="*/ 8355372 w 10438172"/>
              <a:gd name="csY50" fmla="*/ 6858001 h 6858001"/>
              <a:gd name="csX51" fmla="*/ 4926373 w 10438172"/>
              <a:gd name="csY51" fmla="*/ 6858001 h 6858001"/>
              <a:gd name="csX52" fmla="*/ 0 w 10438172"/>
              <a:gd name="csY52" fmla="*/ 3110653 h 6858001"/>
              <a:gd name="csX53" fmla="*/ 4062770 w 10438172"/>
              <a:gd name="csY53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669287 w 10438172"/>
              <a:gd name="csY12" fmla="*/ 6584351 h 6858001"/>
              <a:gd name="csX13" fmla="*/ 9630297 w 10438172"/>
              <a:gd name="csY13" fmla="*/ 6570663 h 6858001"/>
              <a:gd name="csX14" fmla="*/ 9634478 w 10438172"/>
              <a:gd name="csY14" fmla="*/ 6584351 h 6858001"/>
              <a:gd name="csX15" fmla="*/ 9669287 w 10438172"/>
              <a:gd name="csY15" fmla="*/ 6584351 h 6858001"/>
              <a:gd name="csX16" fmla="*/ 9785663 w 10438172"/>
              <a:gd name="csY16" fmla="*/ 6477541 h 6858001"/>
              <a:gd name="csX17" fmla="*/ 9785663 w 10438172"/>
              <a:gd name="csY17" fmla="*/ 6584202 h 6858001"/>
              <a:gd name="csX18" fmla="*/ 9820322 w 10438172"/>
              <a:gd name="csY18" fmla="*/ 6584202 h 6858001"/>
              <a:gd name="csX19" fmla="*/ 9820322 w 10438172"/>
              <a:gd name="csY19" fmla="*/ 6547607 h 6858001"/>
              <a:gd name="csX20" fmla="*/ 9858268 w 10438172"/>
              <a:gd name="csY20" fmla="*/ 6547607 h 6858001"/>
              <a:gd name="csX21" fmla="*/ 9858268 w 10438172"/>
              <a:gd name="csY21" fmla="*/ 6521125 h 6858001"/>
              <a:gd name="csX22" fmla="*/ 9820322 w 10438172"/>
              <a:gd name="csY22" fmla="*/ 6521125 h 6858001"/>
              <a:gd name="csX23" fmla="*/ 9820322 w 10438172"/>
              <a:gd name="csY23" fmla="*/ 6504913 h 6858001"/>
              <a:gd name="csX24" fmla="*/ 9867830 w 10438172"/>
              <a:gd name="csY24" fmla="*/ 6504913 h 6858001"/>
              <a:gd name="csX25" fmla="*/ 9867830 w 10438172"/>
              <a:gd name="csY25" fmla="*/ 6477541 h 6858001"/>
              <a:gd name="csX26" fmla="*/ 9785663 w 10438172"/>
              <a:gd name="csY26" fmla="*/ 6477541 h 6858001"/>
              <a:gd name="csX27" fmla="*/ 9720978 w 10438172"/>
              <a:gd name="csY27" fmla="*/ 6474863 h 6858001"/>
              <a:gd name="csX28" fmla="*/ 9665254 w 10438172"/>
              <a:gd name="csY28" fmla="*/ 6531836 h 6858001"/>
              <a:gd name="csX29" fmla="*/ 9717989 w 10438172"/>
              <a:gd name="csY29" fmla="*/ 6587325 h 6858001"/>
              <a:gd name="csX30" fmla="*/ 9747269 w 10438172"/>
              <a:gd name="csY30" fmla="*/ 6575723 h 6858001"/>
              <a:gd name="csX31" fmla="*/ 9749212 w 10438172"/>
              <a:gd name="csY31" fmla="*/ 6584351 h 6858001"/>
              <a:gd name="csX32" fmla="*/ 9771770 w 10438172"/>
              <a:gd name="csY32" fmla="*/ 6584351 h 6858001"/>
              <a:gd name="csX33" fmla="*/ 9771770 w 10438172"/>
              <a:gd name="csY33" fmla="*/ 6524995 h 6858001"/>
              <a:gd name="csX34" fmla="*/ 9724116 w 10438172"/>
              <a:gd name="csY34" fmla="*/ 6524995 h 6858001"/>
              <a:gd name="csX35" fmla="*/ 9724116 w 10438172"/>
              <a:gd name="csY35" fmla="*/ 6548947 h 6858001"/>
              <a:gd name="csX36" fmla="*/ 9738456 w 10438172"/>
              <a:gd name="csY36" fmla="*/ 6548947 h 6858001"/>
              <a:gd name="csX37" fmla="*/ 9720828 w 10438172"/>
              <a:gd name="csY37" fmla="*/ 6560400 h 6858001"/>
              <a:gd name="csX38" fmla="*/ 9700360 w 10438172"/>
              <a:gd name="csY38" fmla="*/ 6532432 h 6858001"/>
              <a:gd name="csX39" fmla="*/ 9720530 w 10438172"/>
              <a:gd name="csY39" fmla="*/ 6502681 h 6858001"/>
              <a:gd name="csX40" fmla="*/ 9737409 w 10438172"/>
              <a:gd name="csY40" fmla="*/ 6514878 h 6858001"/>
              <a:gd name="csX41" fmla="*/ 9770275 w 10438172"/>
              <a:gd name="csY41" fmla="*/ 6514878 h 6858001"/>
              <a:gd name="csX42" fmla="*/ 9755486 w 10438172"/>
              <a:gd name="csY42" fmla="*/ 6486317 h 6858001"/>
              <a:gd name="csX43" fmla="*/ 9720978 w 10438172"/>
              <a:gd name="csY43" fmla="*/ 6474863 h 6858001"/>
              <a:gd name="csX44" fmla="*/ 4062770 w 10438172"/>
              <a:gd name="csY44" fmla="*/ 0 h 6858001"/>
              <a:gd name="csX45" fmla="*/ 5589153 w 10438172"/>
              <a:gd name="csY45" fmla="*/ 0 h 6858001"/>
              <a:gd name="csX46" fmla="*/ 10438172 w 10438172"/>
              <a:gd name="csY46" fmla="*/ 0 h 6858001"/>
              <a:gd name="csX47" fmla="*/ 10438172 w 10438172"/>
              <a:gd name="csY47" fmla="*/ 6857999 h 6858001"/>
              <a:gd name="csX48" fmla="*/ 8355372 w 10438172"/>
              <a:gd name="csY48" fmla="*/ 6857999 h 6858001"/>
              <a:gd name="csX49" fmla="*/ 8355372 w 10438172"/>
              <a:gd name="csY49" fmla="*/ 6858001 h 6858001"/>
              <a:gd name="csX50" fmla="*/ 4926373 w 10438172"/>
              <a:gd name="csY50" fmla="*/ 6858001 h 6858001"/>
              <a:gd name="csX51" fmla="*/ 0 w 10438172"/>
              <a:gd name="csY51" fmla="*/ 3110653 h 6858001"/>
              <a:gd name="csX52" fmla="*/ 4062770 w 10438172"/>
              <a:gd name="csY52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669287 w 10438172"/>
              <a:gd name="csY12" fmla="*/ 6584351 h 6858001"/>
              <a:gd name="csX13" fmla="*/ 9630297 w 10438172"/>
              <a:gd name="csY13" fmla="*/ 6570663 h 6858001"/>
              <a:gd name="csX14" fmla="*/ 9669287 w 10438172"/>
              <a:gd name="csY14" fmla="*/ 6584351 h 6858001"/>
              <a:gd name="csX15" fmla="*/ 9785663 w 10438172"/>
              <a:gd name="csY15" fmla="*/ 6477541 h 6858001"/>
              <a:gd name="csX16" fmla="*/ 9785663 w 10438172"/>
              <a:gd name="csY16" fmla="*/ 6584202 h 6858001"/>
              <a:gd name="csX17" fmla="*/ 9820322 w 10438172"/>
              <a:gd name="csY17" fmla="*/ 6584202 h 6858001"/>
              <a:gd name="csX18" fmla="*/ 9820322 w 10438172"/>
              <a:gd name="csY18" fmla="*/ 6547607 h 6858001"/>
              <a:gd name="csX19" fmla="*/ 9858268 w 10438172"/>
              <a:gd name="csY19" fmla="*/ 6547607 h 6858001"/>
              <a:gd name="csX20" fmla="*/ 9858268 w 10438172"/>
              <a:gd name="csY20" fmla="*/ 6521125 h 6858001"/>
              <a:gd name="csX21" fmla="*/ 9820322 w 10438172"/>
              <a:gd name="csY21" fmla="*/ 6521125 h 6858001"/>
              <a:gd name="csX22" fmla="*/ 9820322 w 10438172"/>
              <a:gd name="csY22" fmla="*/ 6504913 h 6858001"/>
              <a:gd name="csX23" fmla="*/ 9867830 w 10438172"/>
              <a:gd name="csY23" fmla="*/ 6504913 h 6858001"/>
              <a:gd name="csX24" fmla="*/ 9867830 w 10438172"/>
              <a:gd name="csY24" fmla="*/ 6477541 h 6858001"/>
              <a:gd name="csX25" fmla="*/ 9785663 w 10438172"/>
              <a:gd name="csY25" fmla="*/ 6477541 h 6858001"/>
              <a:gd name="csX26" fmla="*/ 9720978 w 10438172"/>
              <a:gd name="csY26" fmla="*/ 6474863 h 6858001"/>
              <a:gd name="csX27" fmla="*/ 9665254 w 10438172"/>
              <a:gd name="csY27" fmla="*/ 6531836 h 6858001"/>
              <a:gd name="csX28" fmla="*/ 9717989 w 10438172"/>
              <a:gd name="csY28" fmla="*/ 6587325 h 6858001"/>
              <a:gd name="csX29" fmla="*/ 9747269 w 10438172"/>
              <a:gd name="csY29" fmla="*/ 6575723 h 6858001"/>
              <a:gd name="csX30" fmla="*/ 9749212 w 10438172"/>
              <a:gd name="csY30" fmla="*/ 6584351 h 6858001"/>
              <a:gd name="csX31" fmla="*/ 9771770 w 10438172"/>
              <a:gd name="csY31" fmla="*/ 6584351 h 6858001"/>
              <a:gd name="csX32" fmla="*/ 9771770 w 10438172"/>
              <a:gd name="csY32" fmla="*/ 6524995 h 6858001"/>
              <a:gd name="csX33" fmla="*/ 9724116 w 10438172"/>
              <a:gd name="csY33" fmla="*/ 6524995 h 6858001"/>
              <a:gd name="csX34" fmla="*/ 9724116 w 10438172"/>
              <a:gd name="csY34" fmla="*/ 6548947 h 6858001"/>
              <a:gd name="csX35" fmla="*/ 9738456 w 10438172"/>
              <a:gd name="csY35" fmla="*/ 6548947 h 6858001"/>
              <a:gd name="csX36" fmla="*/ 9720828 w 10438172"/>
              <a:gd name="csY36" fmla="*/ 6560400 h 6858001"/>
              <a:gd name="csX37" fmla="*/ 9700360 w 10438172"/>
              <a:gd name="csY37" fmla="*/ 6532432 h 6858001"/>
              <a:gd name="csX38" fmla="*/ 9720530 w 10438172"/>
              <a:gd name="csY38" fmla="*/ 6502681 h 6858001"/>
              <a:gd name="csX39" fmla="*/ 9737409 w 10438172"/>
              <a:gd name="csY39" fmla="*/ 6514878 h 6858001"/>
              <a:gd name="csX40" fmla="*/ 9770275 w 10438172"/>
              <a:gd name="csY40" fmla="*/ 6514878 h 6858001"/>
              <a:gd name="csX41" fmla="*/ 9755486 w 10438172"/>
              <a:gd name="csY41" fmla="*/ 6486317 h 6858001"/>
              <a:gd name="csX42" fmla="*/ 9720978 w 10438172"/>
              <a:gd name="csY42" fmla="*/ 6474863 h 6858001"/>
              <a:gd name="csX43" fmla="*/ 4062770 w 10438172"/>
              <a:gd name="csY43" fmla="*/ 0 h 6858001"/>
              <a:gd name="csX44" fmla="*/ 5589153 w 10438172"/>
              <a:gd name="csY44" fmla="*/ 0 h 6858001"/>
              <a:gd name="csX45" fmla="*/ 10438172 w 10438172"/>
              <a:gd name="csY45" fmla="*/ 0 h 6858001"/>
              <a:gd name="csX46" fmla="*/ 10438172 w 10438172"/>
              <a:gd name="csY46" fmla="*/ 6857999 h 6858001"/>
              <a:gd name="csX47" fmla="*/ 8355372 w 10438172"/>
              <a:gd name="csY47" fmla="*/ 6857999 h 6858001"/>
              <a:gd name="csX48" fmla="*/ 8355372 w 10438172"/>
              <a:gd name="csY48" fmla="*/ 6858001 h 6858001"/>
              <a:gd name="csX49" fmla="*/ 4926373 w 10438172"/>
              <a:gd name="csY49" fmla="*/ 6858001 h 6858001"/>
              <a:gd name="csX50" fmla="*/ 0 w 10438172"/>
              <a:gd name="csY50" fmla="*/ 3110653 h 6858001"/>
              <a:gd name="csX51" fmla="*/ 4062770 w 10438172"/>
              <a:gd name="csY51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665254 w 10438172"/>
              <a:gd name="csY24" fmla="*/ 6531836 h 6858001"/>
              <a:gd name="csX25" fmla="*/ 9717989 w 10438172"/>
              <a:gd name="csY25" fmla="*/ 6587325 h 6858001"/>
              <a:gd name="csX26" fmla="*/ 9747269 w 10438172"/>
              <a:gd name="csY26" fmla="*/ 6575723 h 6858001"/>
              <a:gd name="csX27" fmla="*/ 9749212 w 10438172"/>
              <a:gd name="csY27" fmla="*/ 6584351 h 6858001"/>
              <a:gd name="csX28" fmla="*/ 9771770 w 10438172"/>
              <a:gd name="csY28" fmla="*/ 6584351 h 6858001"/>
              <a:gd name="csX29" fmla="*/ 9771770 w 10438172"/>
              <a:gd name="csY29" fmla="*/ 6524995 h 6858001"/>
              <a:gd name="csX30" fmla="*/ 9724116 w 10438172"/>
              <a:gd name="csY30" fmla="*/ 6524995 h 6858001"/>
              <a:gd name="csX31" fmla="*/ 9724116 w 10438172"/>
              <a:gd name="csY31" fmla="*/ 6548947 h 6858001"/>
              <a:gd name="csX32" fmla="*/ 9738456 w 10438172"/>
              <a:gd name="csY32" fmla="*/ 6548947 h 6858001"/>
              <a:gd name="csX33" fmla="*/ 9720828 w 10438172"/>
              <a:gd name="csY33" fmla="*/ 6560400 h 6858001"/>
              <a:gd name="csX34" fmla="*/ 9700360 w 10438172"/>
              <a:gd name="csY34" fmla="*/ 6532432 h 6858001"/>
              <a:gd name="csX35" fmla="*/ 9720530 w 10438172"/>
              <a:gd name="csY35" fmla="*/ 6502681 h 6858001"/>
              <a:gd name="csX36" fmla="*/ 9737409 w 10438172"/>
              <a:gd name="csY36" fmla="*/ 6514878 h 6858001"/>
              <a:gd name="csX37" fmla="*/ 9770275 w 10438172"/>
              <a:gd name="csY37" fmla="*/ 6514878 h 6858001"/>
              <a:gd name="csX38" fmla="*/ 9755486 w 10438172"/>
              <a:gd name="csY38" fmla="*/ 6486317 h 6858001"/>
              <a:gd name="csX39" fmla="*/ 9720978 w 10438172"/>
              <a:gd name="csY39" fmla="*/ 6474863 h 6858001"/>
              <a:gd name="csX40" fmla="*/ 4062770 w 10438172"/>
              <a:gd name="csY40" fmla="*/ 0 h 6858001"/>
              <a:gd name="csX41" fmla="*/ 5589153 w 10438172"/>
              <a:gd name="csY41" fmla="*/ 0 h 6858001"/>
              <a:gd name="csX42" fmla="*/ 10438172 w 10438172"/>
              <a:gd name="csY42" fmla="*/ 0 h 6858001"/>
              <a:gd name="csX43" fmla="*/ 10438172 w 10438172"/>
              <a:gd name="csY43" fmla="*/ 6857999 h 6858001"/>
              <a:gd name="csX44" fmla="*/ 8355372 w 10438172"/>
              <a:gd name="csY44" fmla="*/ 6857999 h 6858001"/>
              <a:gd name="csX45" fmla="*/ 8355372 w 10438172"/>
              <a:gd name="csY45" fmla="*/ 6858001 h 6858001"/>
              <a:gd name="csX46" fmla="*/ 4926373 w 10438172"/>
              <a:gd name="csY46" fmla="*/ 6858001 h 6858001"/>
              <a:gd name="csX47" fmla="*/ 0 w 10438172"/>
              <a:gd name="csY47" fmla="*/ 3110653 h 6858001"/>
              <a:gd name="csX48" fmla="*/ 4062770 w 10438172"/>
              <a:gd name="csY48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17989 w 10438172"/>
              <a:gd name="csY24" fmla="*/ 6587325 h 6858001"/>
              <a:gd name="csX25" fmla="*/ 9747269 w 10438172"/>
              <a:gd name="csY25" fmla="*/ 6575723 h 6858001"/>
              <a:gd name="csX26" fmla="*/ 9749212 w 10438172"/>
              <a:gd name="csY26" fmla="*/ 6584351 h 6858001"/>
              <a:gd name="csX27" fmla="*/ 9771770 w 10438172"/>
              <a:gd name="csY27" fmla="*/ 6584351 h 6858001"/>
              <a:gd name="csX28" fmla="*/ 9771770 w 10438172"/>
              <a:gd name="csY28" fmla="*/ 6524995 h 6858001"/>
              <a:gd name="csX29" fmla="*/ 9724116 w 10438172"/>
              <a:gd name="csY29" fmla="*/ 6524995 h 6858001"/>
              <a:gd name="csX30" fmla="*/ 9724116 w 10438172"/>
              <a:gd name="csY30" fmla="*/ 6548947 h 6858001"/>
              <a:gd name="csX31" fmla="*/ 9738456 w 10438172"/>
              <a:gd name="csY31" fmla="*/ 6548947 h 6858001"/>
              <a:gd name="csX32" fmla="*/ 9720828 w 10438172"/>
              <a:gd name="csY32" fmla="*/ 6560400 h 6858001"/>
              <a:gd name="csX33" fmla="*/ 9700360 w 10438172"/>
              <a:gd name="csY33" fmla="*/ 6532432 h 6858001"/>
              <a:gd name="csX34" fmla="*/ 9720530 w 10438172"/>
              <a:gd name="csY34" fmla="*/ 6502681 h 6858001"/>
              <a:gd name="csX35" fmla="*/ 9737409 w 10438172"/>
              <a:gd name="csY35" fmla="*/ 6514878 h 6858001"/>
              <a:gd name="csX36" fmla="*/ 9770275 w 10438172"/>
              <a:gd name="csY36" fmla="*/ 6514878 h 6858001"/>
              <a:gd name="csX37" fmla="*/ 9755486 w 10438172"/>
              <a:gd name="csY37" fmla="*/ 6486317 h 6858001"/>
              <a:gd name="csX38" fmla="*/ 9720978 w 10438172"/>
              <a:gd name="csY38" fmla="*/ 6474863 h 6858001"/>
              <a:gd name="csX39" fmla="*/ 4062770 w 10438172"/>
              <a:gd name="csY39" fmla="*/ 0 h 6858001"/>
              <a:gd name="csX40" fmla="*/ 5589153 w 10438172"/>
              <a:gd name="csY40" fmla="*/ 0 h 6858001"/>
              <a:gd name="csX41" fmla="*/ 10438172 w 10438172"/>
              <a:gd name="csY41" fmla="*/ 0 h 6858001"/>
              <a:gd name="csX42" fmla="*/ 10438172 w 10438172"/>
              <a:gd name="csY42" fmla="*/ 6857999 h 6858001"/>
              <a:gd name="csX43" fmla="*/ 8355372 w 10438172"/>
              <a:gd name="csY43" fmla="*/ 6857999 h 6858001"/>
              <a:gd name="csX44" fmla="*/ 8355372 w 10438172"/>
              <a:gd name="csY44" fmla="*/ 6858001 h 6858001"/>
              <a:gd name="csX45" fmla="*/ 4926373 w 10438172"/>
              <a:gd name="csY45" fmla="*/ 6858001 h 6858001"/>
              <a:gd name="csX46" fmla="*/ 0 w 10438172"/>
              <a:gd name="csY46" fmla="*/ 3110653 h 6858001"/>
              <a:gd name="csX47" fmla="*/ 4062770 w 10438172"/>
              <a:gd name="csY47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49212 w 10438172"/>
              <a:gd name="csY25" fmla="*/ 6584351 h 6858001"/>
              <a:gd name="csX26" fmla="*/ 9771770 w 10438172"/>
              <a:gd name="csY26" fmla="*/ 6584351 h 6858001"/>
              <a:gd name="csX27" fmla="*/ 9771770 w 10438172"/>
              <a:gd name="csY27" fmla="*/ 6524995 h 6858001"/>
              <a:gd name="csX28" fmla="*/ 9724116 w 10438172"/>
              <a:gd name="csY28" fmla="*/ 6524995 h 6858001"/>
              <a:gd name="csX29" fmla="*/ 9724116 w 10438172"/>
              <a:gd name="csY29" fmla="*/ 6548947 h 6858001"/>
              <a:gd name="csX30" fmla="*/ 9738456 w 10438172"/>
              <a:gd name="csY30" fmla="*/ 6548947 h 6858001"/>
              <a:gd name="csX31" fmla="*/ 9720828 w 10438172"/>
              <a:gd name="csY31" fmla="*/ 6560400 h 6858001"/>
              <a:gd name="csX32" fmla="*/ 9700360 w 10438172"/>
              <a:gd name="csY32" fmla="*/ 6532432 h 6858001"/>
              <a:gd name="csX33" fmla="*/ 9720530 w 10438172"/>
              <a:gd name="csY33" fmla="*/ 6502681 h 6858001"/>
              <a:gd name="csX34" fmla="*/ 9737409 w 10438172"/>
              <a:gd name="csY34" fmla="*/ 6514878 h 6858001"/>
              <a:gd name="csX35" fmla="*/ 9770275 w 10438172"/>
              <a:gd name="csY35" fmla="*/ 6514878 h 6858001"/>
              <a:gd name="csX36" fmla="*/ 9755486 w 10438172"/>
              <a:gd name="csY36" fmla="*/ 6486317 h 6858001"/>
              <a:gd name="csX37" fmla="*/ 9720978 w 10438172"/>
              <a:gd name="csY37" fmla="*/ 6474863 h 6858001"/>
              <a:gd name="csX38" fmla="*/ 4062770 w 10438172"/>
              <a:gd name="csY38" fmla="*/ 0 h 6858001"/>
              <a:gd name="csX39" fmla="*/ 5589153 w 10438172"/>
              <a:gd name="csY39" fmla="*/ 0 h 6858001"/>
              <a:gd name="csX40" fmla="*/ 10438172 w 10438172"/>
              <a:gd name="csY40" fmla="*/ 0 h 6858001"/>
              <a:gd name="csX41" fmla="*/ 10438172 w 10438172"/>
              <a:gd name="csY41" fmla="*/ 6857999 h 6858001"/>
              <a:gd name="csX42" fmla="*/ 8355372 w 10438172"/>
              <a:gd name="csY42" fmla="*/ 6857999 h 6858001"/>
              <a:gd name="csX43" fmla="*/ 8355372 w 10438172"/>
              <a:gd name="csY43" fmla="*/ 6858001 h 6858001"/>
              <a:gd name="csX44" fmla="*/ 4926373 w 10438172"/>
              <a:gd name="csY44" fmla="*/ 6858001 h 6858001"/>
              <a:gd name="csX45" fmla="*/ 0 w 10438172"/>
              <a:gd name="csY45" fmla="*/ 3110653 h 6858001"/>
              <a:gd name="csX46" fmla="*/ 4062770 w 10438172"/>
              <a:gd name="csY46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49212 w 10438172"/>
              <a:gd name="csY25" fmla="*/ 6584351 h 6858001"/>
              <a:gd name="csX26" fmla="*/ 9771770 w 10438172"/>
              <a:gd name="csY26" fmla="*/ 6584351 h 6858001"/>
              <a:gd name="csX27" fmla="*/ 9771770 w 10438172"/>
              <a:gd name="csY27" fmla="*/ 6524995 h 6858001"/>
              <a:gd name="csX28" fmla="*/ 9724116 w 10438172"/>
              <a:gd name="csY28" fmla="*/ 6524995 h 6858001"/>
              <a:gd name="csX29" fmla="*/ 9724116 w 10438172"/>
              <a:gd name="csY29" fmla="*/ 6548947 h 6858001"/>
              <a:gd name="csX30" fmla="*/ 9738456 w 10438172"/>
              <a:gd name="csY30" fmla="*/ 6548947 h 6858001"/>
              <a:gd name="csX31" fmla="*/ 9720828 w 10438172"/>
              <a:gd name="csY31" fmla="*/ 6560400 h 6858001"/>
              <a:gd name="csX32" fmla="*/ 9720530 w 10438172"/>
              <a:gd name="csY32" fmla="*/ 6502681 h 6858001"/>
              <a:gd name="csX33" fmla="*/ 9737409 w 10438172"/>
              <a:gd name="csY33" fmla="*/ 6514878 h 6858001"/>
              <a:gd name="csX34" fmla="*/ 9770275 w 10438172"/>
              <a:gd name="csY34" fmla="*/ 6514878 h 6858001"/>
              <a:gd name="csX35" fmla="*/ 9755486 w 10438172"/>
              <a:gd name="csY35" fmla="*/ 6486317 h 6858001"/>
              <a:gd name="csX36" fmla="*/ 9720978 w 10438172"/>
              <a:gd name="csY36" fmla="*/ 6474863 h 6858001"/>
              <a:gd name="csX37" fmla="*/ 4062770 w 10438172"/>
              <a:gd name="csY37" fmla="*/ 0 h 6858001"/>
              <a:gd name="csX38" fmla="*/ 5589153 w 10438172"/>
              <a:gd name="csY38" fmla="*/ 0 h 6858001"/>
              <a:gd name="csX39" fmla="*/ 10438172 w 10438172"/>
              <a:gd name="csY39" fmla="*/ 0 h 6858001"/>
              <a:gd name="csX40" fmla="*/ 10438172 w 10438172"/>
              <a:gd name="csY40" fmla="*/ 6857999 h 6858001"/>
              <a:gd name="csX41" fmla="*/ 8355372 w 10438172"/>
              <a:gd name="csY41" fmla="*/ 6857999 h 6858001"/>
              <a:gd name="csX42" fmla="*/ 8355372 w 10438172"/>
              <a:gd name="csY42" fmla="*/ 6858001 h 6858001"/>
              <a:gd name="csX43" fmla="*/ 4926373 w 10438172"/>
              <a:gd name="csY43" fmla="*/ 6858001 h 6858001"/>
              <a:gd name="csX44" fmla="*/ 0 w 10438172"/>
              <a:gd name="csY44" fmla="*/ 3110653 h 6858001"/>
              <a:gd name="csX45" fmla="*/ 4062770 w 10438172"/>
              <a:gd name="csY45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49212 w 10438172"/>
              <a:gd name="csY25" fmla="*/ 6584351 h 6858001"/>
              <a:gd name="csX26" fmla="*/ 9771770 w 10438172"/>
              <a:gd name="csY26" fmla="*/ 6584351 h 6858001"/>
              <a:gd name="csX27" fmla="*/ 9771770 w 10438172"/>
              <a:gd name="csY27" fmla="*/ 6524995 h 6858001"/>
              <a:gd name="csX28" fmla="*/ 9724116 w 10438172"/>
              <a:gd name="csY28" fmla="*/ 6524995 h 6858001"/>
              <a:gd name="csX29" fmla="*/ 9724116 w 10438172"/>
              <a:gd name="csY29" fmla="*/ 6548947 h 6858001"/>
              <a:gd name="csX30" fmla="*/ 9738456 w 10438172"/>
              <a:gd name="csY30" fmla="*/ 6548947 h 6858001"/>
              <a:gd name="csX31" fmla="*/ 9720530 w 10438172"/>
              <a:gd name="csY31" fmla="*/ 6502681 h 6858001"/>
              <a:gd name="csX32" fmla="*/ 9737409 w 10438172"/>
              <a:gd name="csY32" fmla="*/ 6514878 h 6858001"/>
              <a:gd name="csX33" fmla="*/ 9770275 w 10438172"/>
              <a:gd name="csY33" fmla="*/ 6514878 h 6858001"/>
              <a:gd name="csX34" fmla="*/ 9755486 w 10438172"/>
              <a:gd name="csY34" fmla="*/ 6486317 h 6858001"/>
              <a:gd name="csX35" fmla="*/ 9720978 w 10438172"/>
              <a:gd name="csY35" fmla="*/ 6474863 h 6858001"/>
              <a:gd name="csX36" fmla="*/ 4062770 w 10438172"/>
              <a:gd name="csY36" fmla="*/ 0 h 6858001"/>
              <a:gd name="csX37" fmla="*/ 5589153 w 10438172"/>
              <a:gd name="csY37" fmla="*/ 0 h 6858001"/>
              <a:gd name="csX38" fmla="*/ 10438172 w 10438172"/>
              <a:gd name="csY38" fmla="*/ 0 h 6858001"/>
              <a:gd name="csX39" fmla="*/ 10438172 w 10438172"/>
              <a:gd name="csY39" fmla="*/ 6857999 h 6858001"/>
              <a:gd name="csX40" fmla="*/ 8355372 w 10438172"/>
              <a:gd name="csY40" fmla="*/ 6857999 h 6858001"/>
              <a:gd name="csX41" fmla="*/ 8355372 w 10438172"/>
              <a:gd name="csY41" fmla="*/ 6858001 h 6858001"/>
              <a:gd name="csX42" fmla="*/ 4926373 w 10438172"/>
              <a:gd name="csY42" fmla="*/ 6858001 h 6858001"/>
              <a:gd name="csX43" fmla="*/ 0 w 10438172"/>
              <a:gd name="csY43" fmla="*/ 3110653 h 6858001"/>
              <a:gd name="csX44" fmla="*/ 4062770 w 10438172"/>
              <a:gd name="csY44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49212 w 10438172"/>
              <a:gd name="csY25" fmla="*/ 6584351 h 6858001"/>
              <a:gd name="csX26" fmla="*/ 9771770 w 10438172"/>
              <a:gd name="csY26" fmla="*/ 6584351 h 6858001"/>
              <a:gd name="csX27" fmla="*/ 9771770 w 10438172"/>
              <a:gd name="csY27" fmla="*/ 6524995 h 6858001"/>
              <a:gd name="csX28" fmla="*/ 9724116 w 10438172"/>
              <a:gd name="csY28" fmla="*/ 6524995 h 6858001"/>
              <a:gd name="csX29" fmla="*/ 9738456 w 10438172"/>
              <a:gd name="csY29" fmla="*/ 6548947 h 6858001"/>
              <a:gd name="csX30" fmla="*/ 9720530 w 10438172"/>
              <a:gd name="csY30" fmla="*/ 6502681 h 6858001"/>
              <a:gd name="csX31" fmla="*/ 9737409 w 10438172"/>
              <a:gd name="csY31" fmla="*/ 6514878 h 6858001"/>
              <a:gd name="csX32" fmla="*/ 9770275 w 10438172"/>
              <a:gd name="csY32" fmla="*/ 6514878 h 6858001"/>
              <a:gd name="csX33" fmla="*/ 9755486 w 10438172"/>
              <a:gd name="csY33" fmla="*/ 6486317 h 6858001"/>
              <a:gd name="csX34" fmla="*/ 9720978 w 10438172"/>
              <a:gd name="csY34" fmla="*/ 6474863 h 6858001"/>
              <a:gd name="csX35" fmla="*/ 4062770 w 10438172"/>
              <a:gd name="csY35" fmla="*/ 0 h 6858001"/>
              <a:gd name="csX36" fmla="*/ 5589153 w 10438172"/>
              <a:gd name="csY36" fmla="*/ 0 h 6858001"/>
              <a:gd name="csX37" fmla="*/ 10438172 w 10438172"/>
              <a:gd name="csY37" fmla="*/ 0 h 6858001"/>
              <a:gd name="csX38" fmla="*/ 10438172 w 10438172"/>
              <a:gd name="csY38" fmla="*/ 6857999 h 6858001"/>
              <a:gd name="csX39" fmla="*/ 8355372 w 10438172"/>
              <a:gd name="csY39" fmla="*/ 6857999 h 6858001"/>
              <a:gd name="csX40" fmla="*/ 8355372 w 10438172"/>
              <a:gd name="csY40" fmla="*/ 6858001 h 6858001"/>
              <a:gd name="csX41" fmla="*/ 4926373 w 10438172"/>
              <a:gd name="csY41" fmla="*/ 6858001 h 6858001"/>
              <a:gd name="csX42" fmla="*/ 0 w 10438172"/>
              <a:gd name="csY42" fmla="*/ 3110653 h 6858001"/>
              <a:gd name="csX43" fmla="*/ 4062770 w 10438172"/>
              <a:gd name="csY43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71770 w 10438172"/>
              <a:gd name="csY25" fmla="*/ 6584351 h 6858001"/>
              <a:gd name="csX26" fmla="*/ 9771770 w 10438172"/>
              <a:gd name="csY26" fmla="*/ 6524995 h 6858001"/>
              <a:gd name="csX27" fmla="*/ 9724116 w 10438172"/>
              <a:gd name="csY27" fmla="*/ 6524995 h 6858001"/>
              <a:gd name="csX28" fmla="*/ 9738456 w 10438172"/>
              <a:gd name="csY28" fmla="*/ 6548947 h 6858001"/>
              <a:gd name="csX29" fmla="*/ 9720530 w 10438172"/>
              <a:gd name="csY29" fmla="*/ 6502681 h 6858001"/>
              <a:gd name="csX30" fmla="*/ 9737409 w 10438172"/>
              <a:gd name="csY30" fmla="*/ 6514878 h 6858001"/>
              <a:gd name="csX31" fmla="*/ 9770275 w 10438172"/>
              <a:gd name="csY31" fmla="*/ 6514878 h 6858001"/>
              <a:gd name="csX32" fmla="*/ 9755486 w 10438172"/>
              <a:gd name="csY32" fmla="*/ 6486317 h 6858001"/>
              <a:gd name="csX33" fmla="*/ 9720978 w 10438172"/>
              <a:gd name="csY33" fmla="*/ 6474863 h 6858001"/>
              <a:gd name="csX34" fmla="*/ 4062770 w 10438172"/>
              <a:gd name="csY34" fmla="*/ 0 h 6858001"/>
              <a:gd name="csX35" fmla="*/ 5589153 w 10438172"/>
              <a:gd name="csY35" fmla="*/ 0 h 6858001"/>
              <a:gd name="csX36" fmla="*/ 10438172 w 10438172"/>
              <a:gd name="csY36" fmla="*/ 0 h 6858001"/>
              <a:gd name="csX37" fmla="*/ 10438172 w 10438172"/>
              <a:gd name="csY37" fmla="*/ 6857999 h 6858001"/>
              <a:gd name="csX38" fmla="*/ 8355372 w 10438172"/>
              <a:gd name="csY38" fmla="*/ 6857999 h 6858001"/>
              <a:gd name="csX39" fmla="*/ 8355372 w 10438172"/>
              <a:gd name="csY39" fmla="*/ 6858001 h 6858001"/>
              <a:gd name="csX40" fmla="*/ 4926373 w 10438172"/>
              <a:gd name="csY40" fmla="*/ 6858001 h 6858001"/>
              <a:gd name="csX41" fmla="*/ 0 w 10438172"/>
              <a:gd name="csY41" fmla="*/ 3110653 h 6858001"/>
              <a:gd name="csX42" fmla="*/ 4062770 w 10438172"/>
              <a:gd name="csY42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71770 w 10438172"/>
              <a:gd name="csY25" fmla="*/ 6524995 h 6858001"/>
              <a:gd name="csX26" fmla="*/ 9724116 w 10438172"/>
              <a:gd name="csY26" fmla="*/ 6524995 h 6858001"/>
              <a:gd name="csX27" fmla="*/ 9738456 w 10438172"/>
              <a:gd name="csY27" fmla="*/ 6548947 h 6858001"/>
              <a:gd name="csX28" fmla="*/ 9720530 w 10438172"/>
              <a:gd name="csY28" fmla="*/ 6502681 h 6858001"/>
              <a:gd name="csX29" fmla="*/ 9737409 w 10438172"/>
              <a:gd name="csY29" fmla="*/ 6514878 h 6858001"/>
              <a:gd name="csX30" fmla="*/ 9770275 w 10438172"/>
              <a:gd name="csY30" fmla="*/ 6514878 h 6858001"/>
              <a:gd name="csX31" fmla="*/ 9755486 w 10438172"/>
              <a:gd name="csY31" fmla="*/ 6486317 h 6858001"/>
              <a:gd name="csX32" fmla="*/ 9720978 w 10438172"/>
              <a:gd name="csY32" fmla="*/ 6474863 h 6858001"/>
              <a:gd name="csX33" fmla="*/ 4062770 w 10438172"/>
              <a:gd name="csY33" fmla="*/ 0 h 6858001"/>
              <a:gd name="csX34" fmla="*/ 5589153 w 10438172"/>
              <a:gd name="csY34" fmla="*/ 0 h 6858001"/>
              <a:gd name="csX35" fmla="*/ 10438172 w 10438172"/>
              <a:gd name="csY35" fmla="*/ 0 h 6858001"/>
              <a:gd name="csX36" fmla="*/ 10438172 w 10438172"/>
              <a:gd name="csY36" fmla="*/ 6857999 h 6858001"/>
              <a:gd name="csX37" fmla="*/ 8355372 w 10438172"/>
              <a:gd name="csY37" fmla="*/ 6857999 h 6858001"/>
              <a:gd name="csX38" fmla="*/ 8355372 w 10438172"/>
              <a:gd name="csY38" fmla="*/ 6858001 h 6858001"/>
              <a:gd name="csX39" fmla="*/ 4926373 w 10438172"/>
              <a:gd name="csY39" fmla="*/ 6858001 h 6858001"/>
              <a:gd name="csX40" fmla="*/ 0 w 10438172"/>
              <a:gd name="csY40" fmla="*/ 3110653 h 6858001"/>
              <a:gd name="csX41" fmla="*/ 4062770 w 10438172"/>
              <a:gd name="csY41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71770 w 10438172"/>
              <a:gd name="csY25" fmla="*/ 6524995 h 6858001"/>
              <a:gd name="csX26" fmla="*/ 9724116 w 10438172"/>
              <a:gd name="csY26" fmla="*/ 6524995 h 6858001"/>
              <a:gd name="csX27" fmla="*/ 9738456 w 10438172"/>
              <a:gd name="csY27" fmla="*/ 6548947 h 6858001"/>
              <a:gd name="csX28" fmla="*/ 9737409 w 10438172"/>
              <a:gd name="csY28" fmla="*/ 6514878 h 6858001"/>
              <a:gd name="csX29" fmla="*/ 9770275 w 10438172"/>
              <a:gd name="csY29" fmla="*/ 6514878 h 6858001"/>
              <a:gd name="csX30" fmla="*/ 9755486 w 10438172"/>
              <a:gd name="csY30" fmla="*/ 6486317 h 6858001"/>
              <a:gd name="csX31" fmla="*/ 9720978 w 10438172"/>
              <a:gd name="csY31" fmla="*/ 6474863 h 6858001"/>
              <a:gd name="csX32" fmla="*/ 4062770 w 10438172"/>
              <a:gd name="csY32" fmla="*/ 0 h 6858001"/>
              <a:gd name="csX33" fmla="*/ 5589153 w 10438172"/>
              <a:gd name="csY33" fmla="*/ 0 h 6858001"/>
              <a:gd name="csX34" fmla="*/ 10438172 w 10438172"/>
              <a:gd name="csY34" fmla="*/ 0 h 6858001"/>
              <a:gd name="csX35" fmla="*/ 10438172 w 10438172"/>
              <a:gd name="csY35" fmla="*/ 6857999 h 6858001"/>
              <a:gd name="csX36" fmla="*/ 8355372 w 10438172"/>
              <a:gd name="csY36" fmla="*/ 6857999 h 6858001"/>
              <a:gd name="csX37" fmla="*/ 8355372 w 10438172"/>
              <a:gd name="csY37" fmla="*/ 6858001 h 6858001"/>
              <a:gd name="csX38" fmla="*/ 4926373 w 10438172"/>
              <a:gd name="csY38" fmla="*/ 6858001 h 6858001"/>
              <a:gd name="csX39" fmla="*/ 0 w 10438172"/>
              <a:gd name="csY39" fmla="*/ 3110653 h 6858001"/>
              <a:gd name="csX40" fmla="*/ 4062770 w 10438172"/>
              <a:gd name="csY40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20978 w 10438172"/>
              <a:gd name="csY23" fmla="*/ 6474863 h 6858001"/>
              <a:gd name="csX24" fmla="*/ 9747269 w 10438172"/>
              <a:gd name="csY24" fmla="*/ 6575723 h 6858001"/>
              <a:gd name="csX25" fmla="*/ 9771770 w 10438172"/>
              <a:gd name="csY25" fmla="*/ 6524995 h 6858001"/>
              <a:gd name="csX26" fmla="*/ 9724116 w 10438172"/>
              <a:gd name="csY26" fmla="*/ 6524995 h 6858001"/>
              <a:gd name="csX27" fmla="*/ 9738456 w 10438172"/>
              <a:gd name="csY27" fmla="*/ 6548947 h 6858001"/>
              <a:gd name="csX28" fmla="*/ 9770275 w 10438172"/>
              <a:gd name="csY28" fmla="*/ 6514878 h 6858001"/>
              <a:gd name="csX29" fmla="*/ 9755486 w 10438172"/>
              <a:gd name="csY29" fmla="*/ 6486317 h 6858001"/>
              <a:gd name="csX30" fmla="*/ 9720978 w 10438172"/>
              <a:gd name="csY30" fmla="*/ 6474863 h 6858001"/>
              <a:gd name="csX31" fmla="*/ 4062770 w 10438172"/>
              <a:gd name="csY31" fmla="*/ 0 h 6858001"/>
              <a:gd name="csX32" fmla="*/ 5589153 w 10438172"/>
              <a:gd name="csY32" fmla="*/ 0 h 6858001"/>
              <a:gd name="csX33" fmla="*/ 10438172 w 10438172"/>
              <a:gd name="csY33" fmla="*/ 0 h 6858001"/>
              <a:gd name="csX34" fmla="*/ 10438172 w 10438172"/>
              <a:gd name="csY34" fmla="*/ 6857999 h 6858001"/>
              <a:gd name="csX35" fmla="*/ 8355372 w 10438172"/>
              <a:gd name="csY35" fmla="*/ 6857999 h 6858001"/>
              <a:gd name="csX36" fmla="*/ 8355372 w 10438172"/>
              <a:gd name="csY36" fmla="*/ 6858001 h 6858001"/>
              <a:gd name="csX37" fmla="*/ 4926373 w 10438172"/>
              <a:gd name="csY37" fmla="*/ 6858001 h 6858001"/>
              <a:gd name="csX38" fmla="*/ 0 w 10438172"/>
              <a:gd name="csY38" fmla="*/ 3110653 h 6858001"/>
              <a:gd name="csX39" fmla="*/ 4062770 w 10438172"/>
              <a:gd name="csY39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55486 w 10438172"/>
              <a:gd name="csY23" fmla="*/ 6486317 h 6858001"/>
              <a:gd name="csX24" fmla="*/ 9747269 w 10438172"/>
              <a:gd name="csY24" fmla="*/ 6575723 h 6858001"/>
              <a:gd name="csX25" fmla="*/ 9771770 w 10438172"/>
              <a:gd name="csY25" fmla="*/ 6524995 h 6858001"/>
              <a:gd name="csX26" fmla="*/ 9724116 w 10438172"/>
              <a:gd name="csY26" fmla="*/ 6524995 h 6858001"/>
              <a:gd name="csX27" fmla="*/ 9738456 w 10438172"/>
              <a:gd name="csY27" fmla="*/ 6548947 h 6858001"/>
              <a:gd name="csX28" fmla="*/ 9770275 w 10438172"/>
              <a:gd name="csY28" fmla="*/ 6514878 h 6858001"/>
              <a:gd name="csX29" fmla="*/ 9755486 w 10438172"/>
              <a:gd name="csY29" fmla="*/ 6486317 h 6858001"/>
              <a:gd name="csX30" fmla="*/ 4062770 w 10438172"/>
              <a:gd name="csY30" fmla="*/ 0 h 6858001"/>
              <a:gd name="csX31" fmla="*/ 5589153 w 10438172"/>
              <a:gd name="csY31" fmla="*/ 0 h 6858001"/>
              <a:gd name="csX32" fmla="*/ 10438172 w 10438172"/>
              <a:gd name="csY32" fmla="*/ 0 h 6858001"/>
              <a:gd name="csX33" fmla="*/ 10438172 w 10438172"/>
              <a:gd name="csY33" fmla="*/ 6857999 h 6858001"/>
              <a:gd name="csX34" fmla="*/ 8355372 w 10438172"/>
              <a:gd name="csY34" fmla="*/ 6857999 h 6858001"/>
              <a:gd name="csX35" fmla="*/ 8355372 w 10438172"/>
              <a:gd name="csY35" fmla="*/ 6858001 h 6858001"/>
              <a:gd name="csX36" fmla="*/ 4926373 w 10438172"/>
              <a:gd name="csY36" fmla="*/ 6858001 h 6858001"/>
              <a:gd name="csX37" fmla="*/ 0 w 10438172"/>
              <a:gd name="csY37" fmla="*/ 3110653 h 6858001"/>
              <a:gd name="csX38" fmla="*/ 4062770 w 10438172"/>
              <a:gd name="csY38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785663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85663 w 10438172"/>
              <a:gd name="csY22" fmla="*/ 6477541 h 6858001"/>
              <a:gd name="csX23" fmla="*/ 9770275 w 10438172"/>
              <a:gd name="csY23" fmla="*/ 6514878 h 6858001"/>
              <a:gd name="csX24" fmla="*/ 9747269 w 10438172"/>
              <a:gd name="csY24" fmla="*/ 6575723 h 6858001"/>
              <a:gd name="csX25" fmla="*/ 9771770 w 10438172"/>
              <a:gd name="csY25" fmla="*/ 6524995 h 6858001"/>
              <a:gd name="csX26" fmla="*/ 9724116 w 10438172"/>
              <a:gd name="csY26" fmla="*/ 6524995 h 6858001"/>
              <a:gd name="csX27" fmla="*/ 9738456 w 10438172"/>
              <a:gd name="csY27" fmla="*/ 6548947 h 6858001"/>
              <a:gd name="csX28" fmla="*/ 9770275 w 10438172"/>
              <a:gd name="csY28" fmla="*/ 6514878 h 6858001"/>
              <a:gd name="csX29" fmla="*/ 4062770 w 10438172"/>
              <a:gd name="csY29" fmla="*/ 0 h 6858001"/>
              <a:gd name="csX30" fmla="*/ 5589153 w 10438172"/>
              <a:gd name="csY30" fmla="*/ 0 h 6858001"/>
              <a:gd name="csX31" fmla="*/ 10438172 w 10438172"/>
              <a:gd name="csY31" fmla="*/ 0 h 6858001"/>
              <a:gd name="csX32" fmla="*/ 10438172 w 10438172"/>
              <a:gd name="csY32" fmla="*/ 6857999 h 6858001"/>
              <a:gd name="csX33" fmla="*/ 8355372 w 10438172"/>
              <a:gd name="csY33" fmla="*/ 6857999 h 6858001"/>
              <a:gd name="csX34" fmla="*/ 8355372 w 10438172"/>
              <a:gd name="csY34" fmla="*/ 6858001 h 6858001"/>
              <a:gd name="csX35" fmla="*/ 4926373 w 10438172"/>
              <a:gd name="csY35" fmla="*/ 6858001 h 6858001"/>
              <a:gd name="csX36" fmla="*/ 0 w 10438172"/>
              <a:gd name="csY36" fmla="*/ 3110653 h 6858001"/>
              <a:gd name="csX37" fmla="*/ 4062770 w 10438172"/>
              <a:gd name="csY37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70275 w 10438172"/>
              <a:gd name="csY22" fmla="*/ 6514878 h 6858001"/>
              <a:gd name="csX23" fmla="*/ 9747269 w 10438172"/>
              <a:gd name="csY23" fmla="*/ 6575723 h 6858001"/>
              <a:gd name="csX24" fmla="*/ 9771770 w 10438172"/>
              <a:gd name="csY24" fmla="*/ 6524995 h 6858001"/>
              <a:gd name="csX25" fmla="*/ 9724116 w 10438172"/>
              <a:gd name="csY25" fmla="*/ 6524995 h 6858001"/>
              <a:gd name="csX26" fmla="*/ 9738456 w 10438172"/>
              <a:gd name="csY26" fmla="*/ 6548947 h 6858001"/>
              <a:gd name="csX27" fmla="*/ 9770275 w 10438172"/>
              <a:gd name="csY27" fmla="*/ 6514878 h 6858001"/>
              <a:gd name="csX28" fmla="*/ 4062770 w 10438172"/>
              <a:gd name="csY28" fmla="*/ 0 h 6858001"/>
              <a:gd name="csX29" fmla="*/ 5589153 w 10438172"/>
              <a:gd name="csY29" fmla="*/ 0 h 6858001"/>
              <a:gd name="csX30" fmla="*/ 10438172 w 10438172"/>
              <a:gd name="csY30" fmla="*/ 0 h 6858001"/>
              <a:gd name="csX31" fmla="*/ 10438172 w 10438172"/>
              <a:gd name="csY31" fmla="*/ 6857999 h 6858001"/>
              <a:gd name="csX32" fmla="*/ 8355372 w 10438172"/>
              <a:gd name="csY32" fmla="*/ 6857999 h 6858001"/>
              <a:gd name="csX33" fmla="*/ 8355372 w 10438172"/>
              <a:gd name="csY33" fmla="*/ 6858001 h 6858001"/>
              <a:gd name="csX34" fmla="*/ 4926373 w 10438172"/>
              <a:gd name="csY34" fmla="*/ 6858001 h 6858001"/>
              <a:gd name="csX35" fmla="*/ 0 w 10438172"/>
              <a:gd name="csY35" fmla="*/ 3110653 h 6858001"/>
              <a:gd name="csX36" fmla="*/ 4062770 w 10438172"/>
              <a:gd name="csY36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70275 w 10438172"/>
              <a:gd name="csY22" fmla="*/ 6514878 h 6858001"/>
              <a:gd name="csX23" fmla="*/ 9747269 w 10438172"/>
              <a:gd name="csY23" fmla="*/ 6575723 h 6858001"/>
              <a:gd name="csX24" fmla="*/ 9771770 w 10438172"/>
              <a:gd name="csY24" fmla="*/ 6524995 h 6858001"/>
              <a:gd name="csX25" fmla="*/ 9738456 w 10438172"/>
              <a:gd name="csY25" fmla="*/ 6548947 h 6858001"/>
              <a:gd name="csX26" fmla="*/ 9770275 w 10438172"/>
              <a:gd name="csY26" fmla="*/ 6514878 h 6858001"/>
              <a:gd name="csX27" fmla="*/ 4062770 w 10438172"/>
              <a:gd name="csY27" fmla="*/ 0 h 6858001"/>
              <a:gd name="csX28" fmla="*/ 5589153 w 10438172"/>
              <a:gd name="csY28" fmla="*/ 0 h 6858001"/>
              <a:gd name="csX29" fmla="*/ 10438172 w 10438172"/>
              <a:gd name="csY29" fmla="*/ 0 h 6858001"/>
              <a:gd name="csX30" fmla="*/ 10438172 w 10438172"/>
              <a:gd name="csY30" fmla="*/ 6857999 h 6858001"/>
              <a:gd name="csX31" fmla="*/ 8355372 w 10438172"/>
              <a:gd name="csY31" fmla="*/ 6857999 h 6858001"/>
              <a:gd name="csX32" fmla="*/ 8355372 w 10438172"/>
              <a:gd name="csY32" fmla="*/ 6858001 h 6858001"/>
              <a:gd name="csX33" fmla="*/ 4926373 w 10438172"/>
              <a:gd name="csY33" fmla="*/ 6858001 h 6858001"/>
              <a:gd name="csX34" fmla="*/ 0 w 10438172"/>
              <a:gd name="csY34" fmla="*/ 3110653 h 6858001"/>
              <a:gd name="csX35" fmla="*/ 4062770 w 10438172"/>
              <a:gd name="csY35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70275 w 10438172"/>
              <a:gd name="csY22" fmla="*/ 6514878 h 6858001"/>
              <a:gd name="csX23" fmla="*/ 9747269 w 10438172"/>
              <a:gd name="csY23" fmla="*/ 6575723 h 6858001"/>
              <a:gd name="csX24" fmla="*/ 9771770 w 10438172"/>
              <a:gd name="csY24" fmla="*/ 6524995 h 6858001"/>
              <a:gd name="csX25" fmla="*/ 9770275 w 10438172"/>
              <a:gd name="csY25" fmla="*/ 6514878 h 6858001"/>
              <a:gd name="csX26" fmla="*/ 4062770 w 10438172"/>
              <a:gd name="csY26" fmla="*/ 0 h 6858001"/>
              <a:gd name="csX27" fmla="*/ 5589153 w 10438172"/>
              <a:gd name="csY27" fmla="*/ 0 h 6858001"/>
              <a:gd name="csX28" fmla="*/ 10438172 w 10438172"/>
              <a:gd name="csY28" fmla="*/ 0 h 6858001"/>
              <a:gd name="csX29" fmla="*/ 10438172 w 10438172"/>
              <a:gd name="csY29" fmla="*/ 6857999 h 6858001"/>
              <a:gd name="csX30" fmla="*/ 8355372 w 10438172"/>
              <a:gd name="csY30" fmla="*/ 6857999 h 6858001"/>
              <a:gd name="csX31" fmla="*/ 8355372 w 10438172"/>
              <a:gd name="csY31" fmla="*/ 6858001 h 6858001"/>
              <a:gd name="csX32" fmla="*/ 4926373 w 10438172"/>
              <a:gd name="csY32" fmla="*/ 6858001 h 6858001"/>
              <a:gd name="csX33" fmla="*/ 0 w 10438172"/>
              <a:gd name="csY33" fmla="*/ 3110653 h 6858001"/>
              <a:gd name="csX34" fmla="*/ 4062770 w 10438172"/>
              <a:gd name="csY34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9770275 w 10438172"/>
              <a:gd name="csY22" fmla="*/ 6514878 h 6858001"/>
              <a:gd name="csX23" fmla="*/ 9771770 w 10438172"/>
              <a:gd name="csY23" fmla="*/ 6524995 h 6858001"/>
              <a:gd name="csX24" fmla="*/ 9770275 w 10438172"/>
              <a:gd name="csY24" fmla="*/ 6514878 h 6858001"/>
              <a:gd name="csX25" fmla="*/ 4062770 w 10438172"/>
              <a:gd name="csY25" fmla="*/ 0 h 6858001"/>
              <a:gd name="csX26" fmla="*/ 5589153 w 10438172"/>
              <a:gd name="csY26" fmla="*/ 0 h 6858001"/>
              <a:gd name="csX27" fmla="*/ 10438172 w 10438172"/>
              <a:gd name="csY27" fmla="*/ 0 h 6858001"/>
              <a:gd name="csX28" fmla="*/ 10438172 w 10438172"/>
              <a:gd name="csY28" fmla="*/ 6857999 h 6858001"/>
              <a:gd name="csX29" fmla="*/ 8355372 w 10438172"/>
              <a:gd name="csY29" fmla="*/ 6857999 h 6858001"/>
              <a:gd name="csX30" fmla="*/ 8355372 w 10438172"/>
              <a:gd name="csY30" fmla="*/ 6858001 h 6858001"/>
              <a:gd name="csX31" fmla="*/ 4926373 w 10438172"/>
              <a:gd name="csY31" fmla="*/ 6858001 h 6858001"/>
              <a:gd name="csX32" fmla="*/ 0 w 10438172"/>
              <a:gd name="csY32" fmla="*/ 3110653 h 6858001"/>
              <a:gd name="csX33" fmla="*/ 4062770 w 10438172"/>
              <a:gd name="csY33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785663 w 10438172"/>
              <a:gd name="csY13" fmla="*/ 6584202 h 6858001"/>
              <a:gd name="csX14" fmla="*/ 9820322 w 10438172"/>
              <a:gd name="csY14" fmla="*/ 6584202 h 6858001"/>
              <a:gd name="csX15" fmla="*/ 9820322 w 10438172"/>
              <a:gd name="csY15" fmla="*/ 6547607 h 6858001"/>
              <a:gd name="csX16" fmla="*/ 9858268 w 10438172"/>
              <a:gd name="csY16" fmla="*/ 6547607 h 6858001"/>
              <a:gd name="csX17" fmla="*/ 9858268 w 10438172"/>
              <a:gd name="csY17" fmla="*/ 6521125 h 6858001"/>
              <a:gd name="csX18" fmla="*/ 9820322 w 10438172"/>
              <a:gd name="csY18" fmla="*/ 6521125 h 6858001"/>
              <a:gd name="csX19" fmla="*/ 9820322 w 10438172"/>
              <a:gd name="csY19" fmla="*/ 6504913 h 6858001"/>
              <a:gd name="csX20" fmla="*/ 9867830 w 10438172"/>
              <a:gd name="csY20" fmla="*/ 6504913 h 6858001"/>
              <a:gd name="csX21" fmla="*/ 9867830 w 10438172"/>
              <a:gd name="csY21" fmla="*/ 6477541 h 6858001"/>
              <a:gd name="csX22" fmla="*/ 4062770 w 10438172"/>
              <a:gd name="csY22" fmla="*/ 0 h 6858001"/>
              <a:gd name="csX23" fmla="*/ 5589153 w 10438172"/>
              <a:gd name="csY23" fmla="*/ 0 h 6858001"/>
              <a:gd name="csX24" fmla="*/ 10438172 w 10438172"/>
              <a:gd name="csY24" fmla="*/ 0 h 6858001"/>
              <a:gd name="csX25" fmla="*/ 10438172 w 10438172"/>
              <a:gd name="csY25" fmla="*/ 6857999 h 6858001"/>
              <a:gd name="csX26" fmla="*/ 8355372 w 10438172"/>
              <a:gd name="csY26" fmla="*/ 6857999 h 6858001"/>
              <a:gd name="csX27" fmla="*/ 8355372 w 10438172"/>
              <a:gd name="csY27" fmla="*/ 6858001 h 6858001"/>
              <a:gd name="csX28" fmla="*/ 4926373 w 10438172"/>
              <a:gd name="csY28" fmla="*/ 6858001 h 6858001"/>
              <a:gd name="csX29" fmla="*/ 0 w 10438172"/>
              <a:gd name="csY29" fmla="*/ 3110653 h 6858001"/>
              <a:gd name="csX30" fmla="*/ 4062770 w 10438172"/>
              <a:gd name="csY30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20322 w 10438172"/>
              <a:gd name="csY13" fmla="*/ 6584202 h 6858001"/>
              <a:gd name="csX14" fmla="*/ 9820322 w 10438172"/>
              <a:gd name="csY14" fmla="*/ 6547607 h 6858001"/>
              <a:gd name="csX15" fmla="*/ 9858268 w 10438172"/>
              <a:gd name="csY15" fmla="*/ 6547607 h 6858001"/>
              <a:gd name="csX16" fmla="*/ 9858268 w 10438172"/>
              <a:gd name="csY16" fmla="*/ 6521125 h 6858001"/>
              <a:gd name="csX17" fmla="*/ 9820322 w 10438172"/>
              <a:gd name="csY17" fmla="*/ 6521125 h 6858001"/>
              <a:gd name="csX18" fmla="*/ 9820322 w 10438172"/>
              <a:gd name="csY18" fmla="*/ 6504913 h 6858001"/>
              <a:gd name="csX19" fmla="*/ 9867830 w 10438172"/>
              <a:gd name="csY19" fmla="*/ 6504913 h 6858001"/>
              <a:gd name="csX20" fmla="*/ 9867830 w 10438172"/>
              <a:gd name="csY20" fmla="*/ 6477541 h 6858001"/>
              <a:gd name="csX21" fmla="*/ 4062770 w 10438172"/>
              <a:gd name="csY21" fmla="*/ 0 h 6858001"/>
              <a:gd name="csX22" fmla="*/ 5589153 w 10438172"/>
              <a:gd name="csY22" fmla="*/ 0 h 6858001"/>
              <a:gd name="csX23" fmla="*/ 10438172 w 10438172"/>
              <a:gd name="csY23" fmla="*/ 0 h 6858001"/>
              <a:gd name="csX24" fmla="*/ 10438172 w 10438172"/>
              <a:gd name="csY24" fmla="*/ 6857999 h 6858001"/>
              <a:gd name="csX25" fmla="*/ 8355372 w 10438172"/>
              <a:gd name="csY25" fmla="*/ 6857999 h 6858001"/>
              <a:gd name="csX26" fmla="*/ 8355372 w 10438172"/>
              <a:gd name="csY26" fmla="*/ 6858001 h 6858001"/>
              <a:gd name="csX27" fmla="*/ 4926373 w 10438172"/>
              <a:gd name="csY27" fmla="*/ 6858001 h 6858001"/>
              <a:gd name="csX28" fmla="*/ 0 w 10438172"/>
              <a:gd name="csY28" fmla="*/ 3110653 h 6858001"/>
              <a:gd name="csX29" fmla="*/ 4062770 w 10438172"/>
              <a:gd name="csY29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20322 w 10438172"/>
              <a:gd name="csY13" fmla="*/ 6584202 h 6858001"/>
              <a:gd name="csX14" fmla="*/ 9858268 w 10438172"/>
              <a:gd name="csY14" fmla="*/ 6547607 h 6858001"/>
              <a:gd name="csX15" fmla="*/ 9858268 w 10438172"/>
              <a:gd name="csY15" fmla="*/ 6521125 h 6858001"/>
              <a:gd name="csX16" fmla="*/ 9820322 w 10438172"/>
              <a:gd name="csY16" fmla="*/ 6521125 h 6858001"/>
              <a:gd name="csX17" fmla="*/ 9820322 w 10438172"/>
              <a:gd name="csY17" fmla="*/ 6504913 h 6858001"/>
              <a:gd name="csX18" fmla="*/ 9867830 w 10438172"/>
              <a:gd name="csY18" fmla="*/ 6504913 h 6858001"/>
              <a:gd name="csX19" fmla="*/ 9867830 w 10438172"/>
              <a:gd name="csY19" fmla="*/ 6477541 h 6858001"/>
              <a:gd name="csX20" fmla="*/ 4062770 w 10438172"/>
              <a:gd name="csY20" fmla="*/ 0 h 6858001"/>
              <a:gd name="csX21" fmla="*/ 5589153 w 10438172"/>
              <a:gd name="csY21" fmla="*/ 0 h 6858001"/>
              <a:gd name="csX22" fmla="*/ 10438172 w 10438172"/>
              <a:gd name="csY22" fmla="*/ 0 h 6858001"/>
              <a:gd name="csX23" fmla="*/ 10438172 w 10438172"/>
              <a:gd name="csY23" fmla="*/ 6857999 h 6858001"/>
              <a:gd name="csX24" fmla="*/ 8355372 w 10438172"/>
              <a:gd name="csY24" fmla="*/ 6857999 h 6858001"/>
              <a:gd name="csX25" fmla="*/ 8355372 w 10438172"/>
              <a:gd name="csY25" fmla="*/ 6858001 h 6858001"/>
              <a:gd name="csX26" fmla="*/ 4926373 w 10438172"/>
              <a:gd name="csY26" fmla="*/ 6858001 h 6858001"/>
              <a:gd name="csX27" fmla="*/ 0 w 10438172"/>
              <a:gd name="csY27" fmla="*/ 3110653 h 6858001"/>
              <a:gd name="csX28" fmla="*/ 4062770 w 10438172"/>
              <a:gd name="csY28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58268 w 10438172"/>
              <a:gd name="csY13" fmla="*/ 6547607 h 6858001"/>
              <a:gd name="csX14" fmla="*/ 9858268 w 10438172"/>
              <a:gd name="csY14" fmla="*/ 6521125 h 6858001"/>
              <a:gd name="csX15" fmla="*/ 9820322 w 10438172"/>
              <a:gd name="csY15" fmla="*/ 6521125 h 6858001"/>
              <a:gd name="csX16" fmla="*/ 9820322 w 10438172"/>
              <a:gd name="csY16" fmla="*/ 6504913 h 6858001"/>
              <a:gd name="csX17" fmla="*/ 9867830 w 10438172"/>
              <a:gd name="csY17" fmla="*/ 6504913 h 6858001"/>
              <a:gd name="csX18" fmla="*/ 9867830 w 10438172"/>
              <a:gd name="csY18" fmla="*/ 6477541 h 6858001"/>
              <a:gd name="csX19" fmla="*/ 4062770 w 10438172"/>
              <a:gd name="csY19" fmla="*/ 0 h 6858001"/>
              <a:gd name="csX20" fmla="*/ 5589153 w 10438172"/>
              <a:gd name="csY20" fmla="*/ 0 h 6858001"/>
              <a:gd name="csX21" fmla="*/ 10438172 w 10438172"/>
              <a:gd name="csY21" fmla="*/ 0 h 6858001"/>
              <a:gd name="csX22" fmla="*/ 10438172 w 10438172"/>
              <a:gd name="csY22" fmla="*/ 6857999 h 6858001"/>
              <a:gd name="csX23" fmla="*/ 8355372 w 10438172"/>
              <a:gd name="csY23" fmla="*/ 6857999 h 6858001"/>
              <a:gd name="csX24" fmla="*/ 8355372 w 10438172"/>
              <a:gd name="csY24" fmla="*/ 6858001 h 6858001"/>
              <a:gd name="csX25" fmla="*/ 4926373 w 10438172"/>
              <a:gd name="csY25" fmla="*/ 6858001 h 6858001"/>
              <a:gd name="csX26" fmla="*/ 0 w 10438172"/>
              <a:gd name="csY26" fmla="*/ 3110653 h 6858001"/>
              <a:gd name="csX27" fmla="*/ 4062770 w 10438172"/>
              <a:gd name="csY27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58268 w 10438172"/>
              <a:gd name="csY13" fmla="*/ 6547607 h 6858001"/>
              <a:gd name="csX14" fmla="*/ 9858268 w 10438172"/>
              <a:gd name="csY14" fmla="*/ 6521125 h 6858001"/>
              <a:gd name="csX15" fmla="*/ 9820322 w 10438172"/>
              <a:gd name="csY15" fmla="*/ 6521125 h 6858001"/>
              <a:gd name="csX16" fmla="*/ 9867830 w 10438172"/>
              <a:gd name="csY16" fmla="*/ 6504913 h 6858001"/>
              <a:gd name="csX17" fmla="*/ 9867830 w 10438172"/>
              <a:gd name="csY17" fmla="*/ 6477541 h 6858001"/>
              <a:gd name="csX18" fmla="*/ 4062770 w 10438172"/>
              <a:gd name="csY18" fmla="*/ 0 h 6858001"/>
              <a:gd name="csX19" fmla="*/ 5589153 w 10438172"/>
              <a:gd name="csY19" fmla="*/ 0 h 6858001"/>
              <a:gd name="csX20" fmla="*/ 10438172 w 10438172"/>
              <a:gd name="csY20" fmla="*/ 0 h 6858001"/>
              <a:gd name="csX21" fmla="*/ 10438172 w 10438172"/>
              <a:gd name="csY21" fmla="*/ 6857999 h 6858001"/>
              <a:gd name="csX22" fmla="*/ 8355372 w 10438172"/>
              <a:gd name="csY22" fmla="*/ 6857999 h 6858001"/>
              <a:gd name="csX23" fmla="*/ 8355372 w 10438172"/>
              <a:gd name="csY23" fmla="*/ 6858001 h 6858001"/>
              <a:gd name="csX24" fmla="*/ 4926373 w 10438172"/>
              <a:gd name="csY24" fmla="*/ 6858001 h 6858001"/>
              <a:gd name="csX25" fmla="*/ 0 w 10438172"/>
              <a:gd name="csY25" fmla="*/ 3110653 h 6858001"/>
              <a:gd name="csX26" fmla="*/ 4062770 w 10438172"/>
              <a:gd name="csY26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58268 w 10438172"/>
              <a:gd name="csY13" fmla="*/ 6547607 h 6858001"/>
              <a:gd name="csX14" fmla="*/ 9858268 w 10438172"/>
              <a:gd name="csY14" fmla="*/ 6521125 h 6858001"/>
              <a:gd name="csX15" fmla="*/ 9820322 w 10438172"/>
              <a:gd name="csY15" fmla="*/ 6521125 h 6858001"/>
              <a:gd name="csX16" fmla="*/ 9867830 w 10438172"/>
              <a:gd name="csY16" fmla="*/ 6477541 h 6858001"/>
              <a:gd name="csX17" fmla="*/ 4062770 w 10438172"/>
              <a:gd name="csY17" fmla="*/ 0 h 6858001"/>
              <a:gd name="csX18" fmla="*/ 5589153 w 10438172"/>
              <a:gd name="csY18" fmla="*/ 0 h 6858001"/>
              <a:gd name="csX19" fmla="*/ 10438172 w 10438172"/>
              <a:gd name="csY19" fmla="*/ 0 h 6858001"/>
              <a:gd name="csX20" fmla="*/ 10438172 w 10438172"/>
              <a:gd name="csY20" fmla="*/ 6857999 h 6858001"/>
              <a:gd name="csX21" fmla="*/ 8355372 w 10438172"/>
              <a:gd name="csY21" fmla="*/ 6857999 h 6858001"/>
              <a:gd name="csX22" fmla="*/ 8355372 w 10438172"/>
              <a:gd name="csY22" fmla="*/ 6858001 h 6858001"/>
              <a:gd name="csX23" fmla="*/ 4926373 w 10438172"/>
              <a:gd name="csY23" fmla="*/ 6858001 h 6858001"/>
              <a:gd name="csX24" fmla="*/ 0 w 10438172"/>
              <a:gd name="csY24" fmla="*/ 3110653 h 6858001"/>
              <a:gd name="csX25" fmla="*/ 4062770 w 10438172"/>
              <a:gd name="csY25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893972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93972 w 10438172"/>
              <a:gd name="csY11" fmla="*/ 6477837 h 6858001"/>
              <a:gd name="csX12" fmla="*/ 9867830 w 10438172"/>
              <a:gd name="csY12" fmla="*/ 6477541 h 6858001"/>
              <a:gd name="csX13" fmla="*/ 9858268 w 10438172"/>
              <a:gd name="csY13" fmla="*/ 6547607 h 6858001"/>
              <a:gd name="csX14" fmla="*/ 9858268 w 10438172"/>
              <a:gd name="csY14" fmla="*/ 6521125 h 6858001"/>
              <a:gd name="csX15" fmla="*/ 9867830 w 10438172"/>
              <a:gd name="csY15" fmla="*/ 6477541 h 6858001"/>
              <a:gd name="csX16" fmla="*/ 4062770 w 10438172"/>
              <a:gd name="csY16" fmla="*/ 0 h 6858001"/>
              <a:gd name="csX17" fmla="*/ 5589153 w 10438172"/>
              <a:gd name="csY17" fmla="*/ 0 h 6858001"/>
              <a:gd name="csX18" fmla="*/ 10438172 w 10438172"/>
              <a:gd name="csY18" fmla="*/ 0 h 6858001"/>
              <a:gd name="csX19" fmla="*/ 10438172 w 10438172"/>
              <a:gd name="csY19" fmla="*/ 6857999 h 6858001"/>
              <a:gd name="csX20" fmla="*/ 8355372 w 10438172"/>
              <a:gd name="csY20" fmla="*/ 6857999 h 6858001"/>
              <a:gd name="csX21" fmla="*/ 8355372 w 10438172"/>
              <a:gd name="csY21" fmla="*/ 6858001 h 6858001"/>
              <a:gd name="csX22" fmla="*/ 4926373 w 10438172"/>
              <a:gd name="csY22" fmla="*/ 6858001 h 6858001"/>
              <a:gd name="csX23" fmla="*/ 0 w 10438172"/>
              <a:gd name="csY23" fmla="*/ 3110653 h 6858001"/>
              <a:gd name="csX24" fmla="*/ 4062770 w 10438172"/>
              <a:gd name="csY24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928929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67830 w 10438172"/>
              <a:gd name="csY11" fmla="*/ 6477541 h 6858001"/>
              <a:gd name="csX12" fmla="*/ 9858268 w 10438172"/>
              <a:gd name="csY12" fmla="*/ 6547607 h 6858001"/>
              <a:gd name="csX13" fmla="*/ 9858268 w 10438172"/>
              <a:gd name="csY13" fmla="*/ 6521125 h 6858001"/>
              <a:gd name="csX14" fmla="*/ 9867830 w 10438172"/>
              <a:gd name="csY14" fmla="*/ 6477541 h 6858001"/>
              <a:gd name="csX15" fmla="*/ 4062770 w 10438172"/>
              <a:gd name="csY15" fmla="*/ 0 h 6858001"/>
              <a:gd name="csX16" fmla="*/ 5589153 w 10438172"/>
              <a:gd name="csY16" fmla="*/ 0 h 6858001"/>
              <a:gd name="csX17" fmla="*/ 10438172 w 10438172"/>
              <a:gd name="csY17" fmla="*/ 0 h 6858001"/>
              <a:gd name="csX18" fmla="*/ 10438172 w 10438172"/>
              <a:gd name="csY18" fmla="*/ 6857999 h 6858001"/>
              <a:gd name="csX19" fmla="*/ 8355372 w 10438172"/>
              <a:gd name="csY19" fmla="*/ 6857999 h 6858001"/>
              <a:gd name="csX20" fmla="*/ 8355372 w 10438172"/>
              <a:gd name="csY20" fmla="*/ 6858001 h 6858001"/>
              <a:gd name="csX21" fmla="*/ 4926373 w 10438172"/>
              <a:gd name="csY21" fmla="*/ 6858001 h 6858001"/>
              <a:gd name="csX22" fmla="*/ 0 w 10438172"/>
              <a:gd name="csY22" fmla="*/ 3110653 h 6858001"/>
              <a:gd name="csX23" fmla="*/ 4062770 w 10438172"/>
              <a:gd name="csY23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928929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9858268 w 10438172"/>
              <a:gd name="csY11" fmla="*/ 6521125 h 6858001"/>
              <a:gd name="csX12" fmla="*/ 9858268 w 10438172"/>
              <a:gd name="csY12" fmla="*/ 6547607 h 6858001"/>
              <a:gd name="csX13" fmla="*/ 9858268 w 10438172"/>
              <a:gd name="csY13" fmla="*/ 6521125 h 6858001"/>
              <a:gd name="csX14" fmla="*/ 4062770 w 10438172"/>
              <a:gd name="csY14" fmla="*/ 0 h 6858001"/>
              <a:gd name="csX15" fmla="*/ 5589153 w 10438172"/>
              <a:gd name="csY15" fmla="*/ 0 h 6858001"/>
              <a:gd name="csX16" fmla="*/ 10438172 w 10438172"/>
              <a:gd name="csY16" fmla="*/ 0 h 6858001"/>
              <a:gd name="csX17" fmla="*/ 10438172 w 10438172"/>
              <a:gd name="csY17" fmla="*/ 6857999 h 6858001"/>
              <a:gd name="csX18" fmla="*/ 8355372 w 10438172"/>
              <a:gd name="csY18" fmla="*/ 6857999 h 6858001"/>
              <a:gd name="csX19" fmla="*/ 8355372 w 10438172"/>
              <a:gd name="csY19" fmla="*/ 6858001 h 6858001"/>
              <a:gd name="csX20" fmla="*/ 4926373 w 10438172"/>
              <a:gd name="csY20" fmla="*/ 6858001 h 6858001"/>
              <a:gd name="csX21" fmla="*/ 0 w 10438172"/>
              <a:gd name="csY21" fmla="*/ 3110653 h 6858001"/>
              <a:gd name="csX22" fmla="*/ 4062770 w 10438172"/>
              <a:gd name="csY22" fmla="*/ 0 h 6858001"/>
              <a:gd name="csX0" fmla="*/ 9911153 w 10438172"/>
              <a:gd name="csY0" fmla="*/ 6511753 h 6858001"/>
              <a:gd name="csX1" fmla="*/ 9911450 w 10438172"/>
              <a:gd name="csY1" fmla="*/ 6511753 h 6858001"/>
              <a:gd name="csX2" fmla="*/ 9921460 w 10438172"/>
              <a:gd name="csY2" fmla="*/ 6548200 h 6858001"/>
              <a:gd name="csX3" fmla="*/ 9900695 w 10438172"/>
              <a:gd name="csY3" fmla="*/ 6548200 h 6858001"/>
              <a:gd name="csX4" fmla="*/ 9911153 w 10438172"/>
              <a:gd name="csY4" fmla="*/ 6511753 h 6858001"/>
              <a:gd name="csX5" fmla="*/ 9928929 w 10438172"/>
              <a:gd name="csY5" fmla="*/ 6477837 h 6858001"/>
              <a:gd name="csX6" fmla="*/ 9856177 w 10438172"/>
              <a:gd name="csY6" fmla="*/ 6584351 h 6858001"/>
              <a:gd name="csX7" fmla="*/ 9890387 w 10438172"/>
              <a:gd name="csY7" fmla="*/ 6584351 h 6858001"/>
              <a:gd name="csX8" fmla="*/ 9894421 w 10438172"/>
              <a:gd name="csY8" fmla="*/ 6570663 h 6858001"/>
              <a:gd name="csX9" fmla="*/ 9927885 w 10438172"/>
              <a:gd name="csY9" fmla="*/ 6570663 h 6858001"/>
              <a:gd name="csX10" fmla="*/ 9928929 w 10438172"/>
              <a:gd name="csY10" fmla="*/ 6477837 h 6858001"/>
              <a:gd name="csX11" fmla="*/ 4062770 w 10438172"/>
              <a:gd name="csY11" fmla="*/ 0 h 6858001"/>
              <a:gd name="csX12" fmla="*/ 5589153 w 10438172"/>
              <a:gd name="csY12" fmla="*/ 0 h 6858001"/>
              <a:gd name="csX13" fmla="*/ 10438172 w 10438172"/>
              <a:gd name="csY13" fmla="*/ 0 h 6858001"/>
              <a:gd name="csX14" fmla="*/ 10438172 w 10438172"/>
              <a:gd name="csY14" fmla="*/ 6857999 h 6858001"/>
              <a:gd name="csX15" fmla="*/ 8355372 w 10438172"/>
              <a:gd name="csY15" fmla="*/ 6857999 h 6858001"/>
              <a:gd name="csX16" fmla="*/ 8355372 w 10438172"/>
              <a:gd name="csY16" fmla="*/ 6858001 h 6858001"/>
              <a:gd name="csX17" fmla="*/ 4926373 w 10438172"/>
              <a:gd name="csY17" fmla="*/ 6858001 h 6858001"/>
              <a:gd name="csX18" fmla="*/ 0 w 10438172"/>
              <a:gd name="csY18" fmla="*/ 3110653 h 6858001"/>
              <a:gd name="csX19" fmla="*/ 4062770 w 10438172"/>
              <a:gd name="csY19" fmla="*/ 0 h 6858001"/>
              <a:gd name="csX0" fmla="*/ 9921460 w 10438172"/>
              <a:gd name="csY0" fmla="*/ 6548200 h 6858001"/>
              <a:gd name="csX1" fmla="*/ 9900695 w 10438172"/>
              <a:gd name="csY1" fmla="*/ 6548200 h 6858001"/>
              <a:gd name="csX2" fmla="*/ 9911153 w 10438172"/>
              <a:gd name="csY2" fmla="*/ 6511753 h 6858001"/>
              <a:gd name="csX3" fmla="*/ 9928929 w 10438172"/>
              <a:gd name="csY3" fmla="*/ 6477837 h 6858001"/>
              <a:gd name="csX4" fmla="*/ 9856177 w 10438172"/>
              <a:gd name="csY4" fmla="*/ 6584351 h 6858001"/>
              <a:gd name="csX5" fmla="*/ 9890387 w 10438172"/>
              <a:gd name="csY5" fmla="*/ 6584351 h 6858001"/>
              <a:gd name="csX6" fmla="*/ 9894421 w 10438172"/>
              <a:gd name="csY6" fmla="*/ 6570663 h 6858001"/>
              <a:gd name="csX7" fmla="*/ 9927885 w 10438172"/>
              <a:gd name="csY7" fmla="*/ 6570663 h 6858001"/>
              <a:gd name="csX8" fmla="*/ 9928929 w 10438172"/>
              <a:gd name="csY8" fmla="*/ 6477837 h 6858001"/>
              <a:gd name="csX9" fmla="*/ 4062770 w 10438172"/>
              <a:gd name="csY9" fmla="*/ 0 h 6858001"/>
              <a:gd name="csX10" fmla="*/ 5589153 w 10438172"/>
              <a:gd name="csY10" fmla="*/ 0 h 6858001"/>
              <a:gd name="csX11" fmla="*/ 10438172 w 10438172"/>
              <a:gd name="csY11" fmla="*/ 0 h 6858001"/>
              <a:gd name="csX12" fmla="*/ 10438172 w 10438172"/>
              <a:gd name="csY12" fmla="*/ 6857999 h 6858001"/>
              <a:gd name="csX13" fmla="*/ 8355372 w 10438172"/>
              <a:gd name="csY13" fmla="*/ 6857999 h 6858001"/>
              <a:gd name="csX14" fmla="*/ 8355372 w 10438172"/>
              <a:gd name="csY14" fmla="*/ 6858001 h 6858001"/>
              <a:gd name="csX15" fmla="*/ 4926373 w 10438172"/>
              <a:gd name="csY15" fmla="*/ 6858001 h 6858001"/>
              <a:gd name="csX16" fmla="*/ 0 w 10438172"/>
              <a:gd name="csY16" fmla="*/ 3110653 h 6858001"/>
              <a:gd name="csX17" fmla="*/ 4062770 w 10438172"/>
              <a:gd name="csY17" fmla="*/ 0 h 6858001"/>
              <a:gd name="csX18" fmla="*/ 9911450 w 10438172"/>
              <a:gd name="csY18" fmla="*/ 6511753 h 6858001"/>
              <a:gd name="csX19" fmla="*/ 10012900 w 10438172"/>
              <a:gd name="csY19" fmla="*/ 6639640 h 6858001"/>
              <a:gd name="csX0" fmla="*/ 9921460 w 10438172"/>
              <a:gd name="csY0" fmla="*/ 6548200 h 6858001"/>
              <a:gd name="csX1" fmla="*/ 9900695 w 10438172"/>
              <a:gd name="csY1" fmla="*/ 6548200 h 6858001"/>
              <a:gd name="csX2" fmla="*/ 9911153 w 10438172"/>
              <a:gd name="csY2" fmla="*/ 6511753 h 6858001"/>
              <a:gd name="csX3" fmla="*/ 9921460 w 10438172"/>
              <a:gd name="csY3" fmla="*/ 6548200 h 6858001"/>
              <a:gd name="csX4" fmla="*/ 9928929 w 10438172"/>
              <a:gd name="csY4" fmla="*/ 6477837 h 6858001"/>
              <a:gd name="csX5" fmla="*/ 9856177 w 10438172"/>
              <a:gd name="csY5" fmla="*/ 6584351 h 6858001"/>
              <a:gd name="csX6" fmla="*/ 9890387 w 10438172"/>
              <a:gd name="csY6" fmla="*/ 6584351 h 6858001"/>
              <a:gd name="csX7" fmla="*/ 9894421 w 10438172"/>
              <a:gd name="csY7" fmla="*/ 6570663 h 6858001"/>
              <a:gd name="csX8" fmla="*/ 9927885 w 10438172"/>
              <a:gd name="csY8" fmla="*/ 6570663 h 6858001"/>
              <a:gd name="csX9" fmla="*/ 9928929 w 10438172"/>
              <a:gd name="csY9" fmla="*/ 6477837 h 6858001"/>
              <a:gd name="csX10" fmla="*/ 4062770 w 10438172"/>
              <a:gd name="csY10" fmla="*/ 0 h 6858001"/>
              <a:gd name="csX11" fmla="*/ 5589153 w 10438172"/>
              <a:gd name="csY11" fmla="*/ 0 h 6858001"/>
              <a:gd name="csX12" fmla="*/ 10438172 w 10438172"/>
              <a:gd name="csY12" fmla="*/ 0 h 6858001"/>
              <a:gd name="csX13" fmla="*/ 10438172 w 10438172"/>
              <a:gd name="csY13" fmla="*/ 6857999 h 6858001"/>
              <a:gd name="csX14" fmla="*/ 8355372 w 10438172"/>
              <a:gd name="csY14" fmla="*/ 6857999 h 6858001"/>
              <a:gd name="csX15" fmla="*/ 8355372 w 10438172"/>
              <a:gd name="csY15" fmla="*/ 6858001 h 6858001"/>
              <a:gd name="csX16" fmla="*/ 4926373 w 10438172"/>
              <a:gd name="csY16" fmla="*/ 6858001 h 6858001"/>
              <a:gd name="csX17" fmla="*/ 0 w 10438172"/>
              <a:gd name="csY17" fmla="*/ 3110653 h 6858001"/>
              <a:gd name="csX18" fmla="*/ 4062770 w 10438172"/>
              <a:gd name="csY18" fmla="*/ 0 h 6858001"/>
              <a:gd name="csX19" fmla="*/ 9911450 w 10438172"/>
              <a:gd name="csY19" fmla="*/ 6511753 h 6858001"/>
              <a:gd name="csX0" fmla="*/ 9921460 w 10438172"/>
              <a:gd name="csY0" fmla="*/ 6548200 h 6858001"/>
              <a:gd name="csX1" fmla="*/ 9900695 w 10438172"/>
              <a:gd name="csY1" fmla="*/ 6548200 h 6858001"/>
              <a:gd name="csX2" fmla="*/ 9911153 w 10438172"/>
              <a:gd name="csY2" fmla="*/ 6511753 h 6858001"/>
              <a:gd name="csX3" fmla="*/ 9921460 w 10438172"/>
              <a:gd name="csY3" fmla="*/ 6548200 h 6858001"/>
              <a:gd name="csX4" fmla="*/ 9928929 w 10438172"/>
              <a:gd name="csY4" fmla="*/ 6477837 h 6858001"/>
              <a:gd name="csX5" fmla="*/ 9856177 w 10438172"/>
              <a:gd name="csY5" fmla="*/ 6584351 h 6858001"/>
              <a:gd name="csX6" fmla="*/ 9890387 w 10438172"/>
              <a:gd name="csY6" fmla="*/ 6584351 h 6858001"/>
              <a:gd name="csX7" fmla="*/ 9894421 w 10438172"/>
              <a:gd name="csY7" fmla="*/ 6570663 h 6858001"/>
              <a:gd name="csX8" fmla="*/ 9927885 w 10438172"/>
              <a:gd name="csY8" fmla="*/ 6570663 h 6858001"/>
              <a:gd name="csX9" fmla="*/ 9928929 w 10438172"/>
              <a:gd name="csY9" fmla="*/ 6477837 h 6858001"/>
              <a:gd name="csX10" fmla="*/ 4062770 w 10438172"/>
              <a:gd name="csY10" fmla="*/ 0 h 6858001"/>
              <a:gd name="csX11" fmla="*/ 5589153 w 10438172"/>
              <a:gd name="csY11" fmla="*/ 0 h 6858001"/>
              <a:gd name="csX12" fmla="*/ 10438172 w 10438172"/>
              <a:gd name="csY12" fmla="*/ 0 h 6858001"/>
              <a:gd name="csX13" fmla="*/ 10438172 w 10438172"/>
              <a:gd name="csY13" fmla="*/ 6857999 h 6858001"/>
              <a:gd name="csX14" fmla="*/ 8355372 w 10438172"/>
              <a:gd name="csY14" fmla="*/ 6857999 h 6858001"/>
              <a:gd name="csX15" fmla="*/ 8355372 w 10438172"/>
              <a:gd name="csY15" fmla="*/ 6858001 h 6858001"/>
              <a:gd name="csX16" fmla="*/ 4926373 w 10438172"/>
              <a:gd name="csY16" fmla="*/ 6858001 h 6858001"/>
              <a:gd name="csX17" fmla="*/ 0 w 10438172"/>
              <a:gd name="csY17" fmla="*/ 3110653 h 6858001"/>
              <a:gd name="csX18" fmla="*/ 4062770 w 10438172"/>
              <a:gd name="csY18" fmla="*/ 0 h 6858001"/>
              <a:gd name="csX19" fmla="*/ 9911450 w 10438172"/>
              <a:gd name="csY19" fmla="*/ 6511753 h 6858001"/>
              <a:gd name="csX20" fmla="*/ 9921460 w 10438172"/>
              <a:gd name="csY20" fmla="*/ 6548200 h 6858001"/>
              <a:gd name="csX0" fmla="*/ 9921460 w 10438172"/>
              <a:gd name="csY0" fmla="*/ 6548200 h 6858001"/>
              <a:gd name="csX1" fmla="*/ 9900695 w 10438172"/>
              <a:gd name="csY1" fmla="*/ 6548200 h 6858001"/>
              <a:gd name="csX2" fmla="*/ 9911153 w 10438172"/>
              <a:gd name="csY2" fmla="*/ 6511753 h 6858001"/>
              <a:gd name="csX3" fmla="*/ 9921460 w 10438172"/>
              <a:gd name="csY3" fmla="*/ 6548200 h 6858001"/>
              <a:gd name="csX4" fmla="*/ 9928929 w 10438172"/>
              <a:gd name="csY4" fmla="*/ 6477837 h 6858001"/>
              <a:gd name="csX5" fmla="*/ 9856177 w 10438172"/>
              <a:gd name="csY5" fmla="*/ 6584351 h 6858001"/>
              <a:gd name="csX6" fmla="*/ 9890387 w 10438172"/>
              <a:gd name="csY6" fmla="*/ 6584351 h 6858001"/>
              <a:gd name="csX7" fmla="*/ 9894421 w 10438172"/>
              <a:gd name="csY7" fmla="*/ 6570663 h 6858001"/>
              <a:gd name="csX8" fmla="*/ 9927885 w 10438172"/>
              <a:gd name="csY8" fmla="*/ 6570663 h 6858001"/>
              <a:gd name="csX9" fmla="*/ 9928929 w 10438172"/>
              <a:gd name="csY9" fmla="*/ 6477837 h 6858001"/>
              <a:gd name="csX10" fmla="*/ 4062770 w 10438172"/>
              <a:gd name="csY10" fmla="*/ 0 h 6858001"/>
              <a:gd name="csX11" fmla="*/ 5589153 w 10438172"/>
              <a:gd name="csY11" fmla="*/ 0 h 6858001"/>
              <a:gd name="csX12" fmla="*/ 10438172 w 10438172"/>
              <a:gd name="csY12" fmla="*/ 0 h 6858001"/>
              <a:gd name="csX13" fmla="*/ 10438172 w 10438172"/>
              <a:gd name="csY13" fmla="*/ 6857999 h 6858001"/>
              <a:gd name="csX14" fmla="*/ 8355372 w 10438172"/>
              <a:gd name="csY14" fmla="*/ 6857999 h 6858001"/>
              <a:gd name="csX15" fmla="*/ 8355372 w 10438172"/>
              <a:gd name="csY15" fmla="*/ 6858001 h 6858001"/>
              <a:gd name="csX16" fmla="*/ 4926373 w 10438172"/>
              <a:gd name="csY16" fmla="*/ 6858001 h 6858001"/>
              <a:gd name="csX17" fmla="*/ 0 w 10438172"/>
              <a:gd name="csY17" fmla="*/ 3110653 h 6858001"/>
              <a:gd name="csX18" fmla="*/ 4062770 w 10438172"/>
              <a:gd name="csY18" fmla="*/ 0 h 6858001"/>
              <a:gd name="csX19" fmla="*/ 9911450 w 10438172"/>
              <a:gd name="csY19" fmla="*/ 6511753 h 6858001"/>
              <a:gd name="csX20" fmla="*/ 4062770 w 10438172"/>
              <a:gd name="csY20" fmla="*/ 0 h 6858001"/>
              <a:gd name="csX0" fmla="*/ 9921460 w 10438172"/>
              <a:gd name="csY0" fmla="*/ 6548200 h 6858001"/>
              <a:gd name="csX1" fmla="*/ 9911153 w 10438172"/>
              <a:gd name="csY1" fmla="*/ 6511753 h 6858001"/>
              <a:gd name="csX2" fmla="*/ 9921460 w 10438172"/>
              <a:gd name="csY2" fmla="*/ 6548200 h 6858001"/>
              <a:gd name="csX3" fmla="*/ 9928929 w 10438172"/>
              <a:gd name="csY3" fmla="*/ 6477837 h 6858001"/>
              <a:gd name="csX4" fmla="*/ 9856177 w 10438172"/>
              <a:gd name="csY4" fmla="*/ 6584351 h 6858001"/>
              <a:gd name="csX5" fmla="*/ 9890387 w 10438172"/>
              <a:gd name="csY5" fmla="*/ 6584351 h 6858001"/>
              <a:gd name="csX6" fmla="*/ 9894421 w 10438172"/>
              <a:gd name="csY6" fmla="*/ 6570663 h 6858001"/>
              <a:gd name="csX7" fmla="*/ 9927885 w 10438172"/>
              <a:gd name="csY7" fmla="*/ 6570663 h 6858001"/>
              <a:gd name="csX8" fmla="*/ 9928929 w 10438172"/>
              <a:gd name="csY8" fmla="*/ 6477837 h 6858001"/>
              <a:gd name="csX9" fmla="*/ 4062770 w 10438172"/>
              <a:gd name="csY9" fmla="*/ 0 h 6858001"/>
              <a:gd name="csX10" fmla="*/ 5589153 w 10438172"/>
              <a:gd name="csY10" fmla="*/ 0 h 6858001"/>
              <a:gd name="csX11" fmla="*/ 10438172 w 10438172"/>
              <a:gd name="csY11" fmla="*/ 0 h 6858001"/>
              <a:gd name="csX12" fmla="*/ 10438172 w 10438172"/>
              <a:gd name="csY12" fmla="*/ 6857999 h 6858001"/>
              <a:gd name="csX13" fmla="*/ 8355372 w 10438172"/>
              <a:gd name="csY13" fmla="*/ 6857999 h 6858001"/>
              <a:gd name="csX14" fmla="*/ 8355372 w 10438172"/>
              <a:gd name="csY14" fmla="*/ 6858001 h 6858001"/>
              <a:gd name="csX15" fmla="*/ 4926373 w 10438172"/>
              <a:gd name="csY15" fmla="*/ 6858001 h 6858001"/>
              <a:gd name="csX16" fmla="*/ 0 w 10438172"/>
              <a:gd name="csY16" fmla="*/ 3110653 h 6858001"/>
              <a:gd name="csX17" fmla="*/ 4062770 w 10438172"/>
              <a:gd name="csY17" fmla="*/ 0 h 6858001"/>
              <a:gd name="csX18" fmla="*/ 9911450 w 10438172"/>
              <a:gd name="csY18" fmla="*/ 6511753 h 6858001"/>
              <a:gd name="csX19" fmla="*/ 4062770 w 10438172"/>
              <a:gd name="csY19" fmla="*/ 0 h 6858001"/>
              <a:gd name="csX0" fmla="*/ 9921460 w 10438172"/>
              <a:gd name="csY0" fmla="*/ 6548200 h 6858001"/>
              <a:gd name="csX1" fmla="*/ 9911153 w 10438172"/>
              <a:gd name="csY1" fmla="*/ 6511753 h 6858001"/>
              <a:gd name="csX2" fmla="*/ 9921460 w 10438172"/>
              <a:gd name="csY2" fmla="*/ 6548200 h 6858001"/>
              <a:gd name="csX3" fmla="*/ 9928929 w 10438172"/>
              <a:gd name="csY3" fmla="*/ 6477837 h 6858001"/>
              <a:gd name="csX4" fmla="*/ 9856177 w 10438172"/>
              <a:gd name="csY4" fmla="*/ 6584351 h 6858001"/>
              <a:gd name="csX5" fmla="*/ 9890387 w 10438172"/>
              <a:gd name="csY5" fmla="*/ 6584351 h 6858001"/>
              <a:gd name="csX6" fmla="*/ 9927885 w 10438172"/>
              <a:gd name="csY6" fmla="*/ 6570663 h 6858001"/>
              <a:gd name="csX7" fmla="*/ 9928929 w 10438172"/>
              <a:gd name="csY7" fmla="*/ 6477837 h 6858001"/>
              <a:gd name="csX8" fmla="*/ 4062770 w 10438172"/>
              <a:gd name="csY8" fmla="*/ 0 h 6858001"/>
              <a:gd name="csX9" fmla="*/ 5589153 w 10438172"/>
              <a:gd name="csY9" fmla="*/ 0 h 6858001"/>
              <a:gd name="csX10" fmla="*/ 10438172 w 10438172"/>
              <a:gd name="csY10" fmla="*/ 0 h 6858001"/>
              <a:gd name="csX11" fmla="*/ 10438172 w 10438172"/>
              <a:gd name="csY11" fmla="*/ 6857999 h 6858001"/>
              <a:gd name="csX12" fmla="*/ 8355372 w 10438172"/>
              <a:gd name="csY12" fmla="*/ 6857999 h 6858001"/>
              <a:gd name="csX13" fmla="*/ 8355372 w 10438172"/>
              <a:gd name="csY13" fmla="*/ 6858001 h 6858001"/>
              <a:gd name="csX14" fmla="*/ 4926373 w 10438172"/>
              <a:gd name="csY14" fmla="*/ 6858001 h 6858001"/>
              <a:gd name="csX15" fmla="*/ 0 w 10438172"/>
              <a:gd name="csY15" fmla="*/ 3110653 h 6858001"/>
              <a:gd name="csX16" fmla="*/ 4062770 w 10438172"/>
              <a:gd name="csY16" fmla="*/ 0 h 6858001"/>
              <a:gd name="csX17" fmla="*/ 9911450 w 10438172"/>
              <a:gd name="csY17" fmla="*/ 6511753 h 6858001"/>
              <a:gd name="csX18" fmla="*/ 4062770 w 10438172"/>
              <a:gd name="csY18" fmla="*/ 0 h 6858001"/>
              <a:gd name="csX0" fmla="*/ 9921460 w 10438172"/>
              <a:gd name="csY0" fmla="*/ 6548200 h 6858001"/>
              <a:gd name="csX1" fmla="*/ 9911153 w 10438172"/>
              <a:gd name="csY1" fmla="*/ 6511753 h 6858001"/>
              <a:gd name="csX2" fmla="*/ 9921460 w 10438172"/>
              <a:gd name="csY2" fmla="*/ 6548200 h 6858001"/>
              <a:gd name="csX3" fmla="*/ 9928929 w 10438172"/>
              <a:gd name="csY3" fmla="*/ 6477837 h 6858001"/>
              <a:gd name="csX4" fmla="*/ 9890387 w 10438172"/>
              <a:gd name="csY4" fmla="*/ 6584351 h 6858001"/>
              <a:gd name="csX5" fmla="*/ 9927885 w 10438172"/>
              <a:gd name="csY5" fmla="*/ 6570663 h 6858001"/>
              <a:gd name="csX6" fmla="*/ 9928929 w 10438172"/>
              <a:gd name="csY6" fmla="*/ 6477837 h 6858001"/>
              <a:gd name="csX7" fmla="*/ 4062770 w 10438172"/>
              <a:gd name="csY7" fmla="*/ 0 h 6858001"/>
              <a:gd name="csX8" fmla="*/ 5589153 w 10438172"/>
              <a:gd name="csY8" fmla="*/ 0 h 6858001"/>
              <a:gd name="csX9" fmla="*/ 10438172 w 10438172"/>
              <a:gd name="csY9" fmla="*/ 0 h 6858001"/>
              <a:gd name="csX10" fmla="*/ 10438172 w 10438172"/>
              <a:gd name="csY10" fmla="*/ 6857999 h 6858001"/>
              <a:gd name="csX11" fmla="*/ 8355372 w 10438172"/>
              <a:gd name="csY11" fmla="*/ 6857999 h 6858001"/>
              <a:gd name="csX12" fmla="*/ 8355372 w 10438172"/>
              <a:gd name="csY12" fmla="*/ 6858001 h 6858001"/>
              <a:gd name="csX13" fmla="*/ 4926373 w 10438172"/>
              <a:gd name="csY13" fmla="*/ 6858001 h 6858001"/>
              <a:gd name="csX14" fmla="*/ 0 w 10438172"/>
              <a:gd name="csY14" fmla="*/ 3110653 h 6858001"/>
              <a:gd name="csX15" fmla="*/ 4062770 w 10438172"/>
              <a:gd name="csY15" fmla="*/ 0 h 6858001"/>
              <a:gd name="csX16" fmla="*/ 9911450 w 10438172"/>
              <a:gd name="csY16" fmla="*/ 6511753 h 6858001"/>
              <a:gd name="csX17" fmla="*/ 4062770 w 10438172"/>
              <a:gd name="csY17" fmla="*/ 0 h 6858001"/>
              <a:gd name="csX0" fmla="*/ 9921460 w 10438172"/>
              <a:gd name="csY0" fmla="*/ 6548200 h 6858001"/>
              <a:gd name="csX1" fmla="*/ 9911153 w 10438172"/>
              <a:gd name="csY1" fmla="*/ 6511753 h 6858001"/>
              <a:gd name="csX2" fmla="*/ 9921460 w 10438172"/>
              <a:gd name="csY2" fmla="*/ 6548200 h 6858001"/>
              <a:gd name="csX3" fmla="*/ 9928929 w 10438172"/>
              <a:gd name="csY3" fmla="*/ 6477837 h 6858001"/>
              <a:gd name="csX4" fmla="*/ 9927885 w 10438172"/>
              <a:gd name="csY4" fmla="*/ 6570663 h 6858001"/>
              <a:gd name="csX5" fmla="*/ 9928929 w 10438172"/>
              <a:gd name="csY5" fmla="*/ 6477837 h 6858001"/>
              <a:gd name="csX6" fmla="*/ 4062770 w 10438172"/>
              <a:gd name="csY6" fmla="*/ 0 h 6858001"/>
              <a:gd name="csX7" fmla="*/ 5589153 w 10438172"/>
              <a:gd name="csY7" fmla="*/ 0 h 6858001"/>
              <a:gd name="csX8" fmla="*/ 10438172 w 10438172"/>
              <a:gd name="csY8" fmla="*/ 0 h 6858001"/>
              <a:gd name="csX9" fmla="*/ 10438172 w 10438172"/>
              <a:gd name="csY9" fmla="*/ 6857999 h 6858001"/>
              <a:gd name="csX10" fmla="*/ 8355372 w 10438172"/>
              <a:gd name="csY10" fmla="*/ 6857999 h 6858001"/>
              <a:gd name="csX11" fmla="*/ 8355372 w 10438172"/>
              <a:gd name="csY11" fmla="*/ 6858001 h 6858001"/>
              <a:gd name="csX12" fmla="*/ 4926373 w 10438172"/>
              <a:gd name="csY12" fmla="*/ 6858001 h 6858001"/>
              <a:gd name="csX13" fmla="*/ 0 w 10438172"/>
              <a:gd name="csY13" fmla="*/ 3110653 h 6858001"/>
              <a:gd name="csX14" fmla="*/ 4062770 w 10438172"/>
              <a:gd name="csY14" fmla="*/ 0 h 6858001"/>
              <a:gd name="csX15" fmla="*/ 9911450 w 10438172"/>
              <a:gd name="csY15" fmla="*/ 6511753 h 6858001"/>
              <a:gd name="csX16" fmla="*/ 4062770 w 10438172"/>
              <a:gd name="csY16" fmla="*/ 0 h 6858001"/>
              <a:gd name="csX0" fmla="*/ 9921460 w 10438172"/>
              <a:gd name="csY0" fmla="*/ 6548200 h 6858001"/>
              <a:gd name="csX1" fmla="*/ 9911153 w 10438172"/>
              <a:gd name="csY1" fmla="*/ 6511753 h 6858001"/>
              <a:gd name="csX2" fmla="*/ 9921460 w 10438172"/>
              <a:gd name="csY2" fmla="*/ 6548200 h 6858001"/>
              <a:gd name="csX3" fmla="*/ 4062770 w 10438172"/>
              <a:gd name="csY3" fmla="*/ 0 h 6858001"/>
              <a:gd name="csX4" fmla="*/ 5589153 w 10438172"/>
              <a:gd name="csY4" fmla="*/ 0 h 6858001"/>
              <a:gd name="csX5" fmla="*/ 10438172 w 10438172"/>
              <a:gd name="csY5" fmla="*/ 0 h 6858001"/>
              <a:gd name="csX6" fmla="*/ 10438172 w 10438172"/>
              <a:gd name="csY6" fmla="*/ 6857999 h 6858001"/>
              <a:gd name="csX7" fmla="*/ 8355372 w 10438172"/>
              <a:gd name="csY7" fmla="*/ 6857999 h 6858001"/>
              <a:gd name="csX8" fmla="*/ 8355372 w 10438172"/>
              <a:gd name="csY8" fmla="*/ 6858001 h 6858001"/>
              <a:gd name="csX9" fmla="*/ 4926373 w 10438172"/>
              <a:gd name="csY9" fmla="*/ 6858001 h 6858001"/>
              <a:gd name="csX10" fmla="*/ 0 w 10438172"/>
              <a:gd name="csY10" fmla="*/ 3110653 h 6858001"/>
              <a:gd name="csX11" fmla="*/ 4062770 w 10438172"/>
              <a:gd name="csY11" fmla="*/ 0 h 6858001"/>
              <a:gd name="csX12" fmla="*/ 9911450 w 10438172"/>
              <a:gd name="csY12" fmla="*/ 6511753 h 6858001"/>
              <a:gd name="csX13" fmla="*/ 4062770 w 10438172"/>
              <a:gd name="csY13" fmla="*/ 0 h 6858001"/>
              <a:gd name="csX0" fmla="*/ 4062770 w 10438172"/>
              <a:gd name="csY0" fmla="*/ 0 h 6858001"/>
              <a:gd name="csX1" fmla="*/ 5589153 w 10438172"/>
              <a:gd name="csY1" fmla="*/ 0 h 6858001"/>
              <a:gd name="csX2" fmla="*/ 10438172 w 10438172"/>
              <a:gd name="csY2" fmla="*/ 0 h 6858001"/>
              <a:gd name="csX3" fmla="*/ 10438172 w 10438172"/>
              <a:gd name="csY3" fmla="*/ 6857999 h 6858001"/>
              <a:gd name="csX4" fmla="*/ 8355372 w 10438172"/>
              <a:gd name="csY4" fmla="*/ 6857999 h 6858001"/>
              <a:gd name="csX5" fmla="*/ 8355372 w 10438172"/>
              <a:gd name="csY5" fmla="*/ 6858001 h 6858001"/>
              <a:gd name="csX6" fmla="*/ 4926373 w 10438172"/>
              <a:gd name="csY6" fmla="*/ 6858001 h 6858001"/>
              <a:gd name="csX7" fmla="*/ 0 w 10438172"/>
              <a:gd name="csY7" fmla="*/ 3110653 h 6858001"/>
              <a:gd name="csX8" fmla="*/ 4062770 w 10438172"/>
              <a:gd name="csY8" fmla="*/ 0 h 6858001"/>
              <a:gd name="csX9" fmla="*/ 9911450 w 10438172"/>
              <a:gd name="csY9" fmla="*/ 6511753 h 6858001"/>
              <a:gd name="csX10" fmla="*/ 4062770 w 10438172"/>
              <a:gd name="csY10" fmla="*/ 0 h 6858001"/>
              <a:gd name="csX0" fmla="*/ 4062770 w 10438172"/>
              <a:gd name="csY0" fmla="*/ 0 h 6858001"/>
              <a:gd name="csX1" fmla="*/ 5589153 w 10438172"/>
              <a:gd name="csY1" fmla="*/ 0 h 6858001"/>
              <a:gd name="csX2" fmla="*/ 10438172 w 10438172"/>
              <a:gd name="csY2" fmla="*/ 0 h 6858001"/>
              <a:gd name="csX3" fmla="*/ 10438172 w 10438172"/>
              <a:gd name="csY3" fmla="*/ 6857999 h 6858001"/>
              <a:gd name="csX4" fmla="*/ 8355372 w 10438172"/>
              <a:gd name="csY4" fmla="*/ 6857999 h 6858001"/>
              <a:gd name="csX5" fmla="*/ 8355372 w 10438172"/>
              <a:gd name="csY5" fmla="*/ 6858001 h 6858001"/>
              <a:gd name="csX6" fmla="*/ 4926373 w 10438172"/>
              <a:gd name="csY6" fmla="*/ 6858001 h 6858001"/>
              <a:gd name="csX7" fmla="*/ 0 w 10438172"/>
              <a:gd name="csY7" fmla="*/ 3110653 h 6858001"/>
              <a:gd name="csX8" fmla="*/ 4062770 w 10438172"/>
              <a:gd name="csY8" fmla="*/ 0 h 6858001"/>
              <a:gd name="csX9" fmla="*/ 4062770 w 10438172"/>
              <a:gd name="csY9" fmla="*/ 0 h 6858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438172" h="6858001">
                <a:moveTo>
                  <a:pt x="4062770" y="0"/>
                </a:moveTo>
                <a:lnTo>
                  <a:pt x="5589153" y="0"/>
                </a:lnTo>
                <a:lnTo>
                  <a:pt x="10438172" y="0"/>
                </a:lnTo>
                <a:lnTo>
                  <a:pt x="10438172" y="6857999"/>
                </a:lnTo>
                <a:lnTo>
                  <a:pt x="8355372" y="6857999"/>
                </a:lnTo>
                <a:lnTo>
                  <a:pt x="8355372" y="6858001"/>
                </a:lnTo>
                <a:lnTo>
                  <a:pt x="4926373" y="6858001"/>
                </a:lnTo>
                <a:lnTo>
                  <a:pt x="0" y="3110653"/>
                </a:lnTo>
                <a:lnTo>
                  <a:pt x="4062770" y="0"/>
                </a:lnTo>
                <a:lnTo>
                  <a:pt x="406277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CA8FA4A-F831-E6A5-6EC6-A38DE5F68CA7}"/>
              </a:ext>
            </a:extLst>
          </p:cNvPr>
          <p:cNvSpPr/>
          <p:nvPr userDrawn="1"/>
        </p:nvSpPr>
        <p:spPr>
          <a:xfrm>
            <a:off x="0" y="1776567"/>
            <a:ext cx="6680200" cy="5081433"/>
          </a:xfrm>
          <a:prstGeom prst="triangle">
            <a:avLst>
              <a:gd name="adj" fmla="val 0"/>
            </a:avLst>
          </a:pr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85221353-FC07-33D1-74DC-A97C90286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266" y="4635991"/>
            <a:ext cx="4752894" cy="1421928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Call to action </a:t>
            </a:r>
            <a:br>
              <a:rPr lang="en-GB" dirty="0"/>
            </a:br>
            <a:r>
              <a:rPr lang="en-GB" dirty="0"/>
              <a:t>or End message</a:t>
            </a:r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823C81-D43C-FDF2-83DF-69B5B09CCA16}"/>
              </a:ext>
            </a:extLst>
          </p:cNvPr>
          <p:cNvSpPr txBox="1"/>
          <p:nvPr userDrawn="1"/>
        </p:nvSpPr>
        <p:spPr>
          <a:xfrm>
            <a:off x="597064" y="5657809"/>
            <a:ext cx="3029227" cy="400110"/>
          </a:xfrm>
          <a:prstGeom prst="rect">
            <a:avLst/>
          </a:prstGeom>
          <a:noFill/>
        </p:spPr>
        <p:txBody>
          <a:bodyPr wrap="none" lIns="0" rtlCol="0" anchor="b">
            <a:spAutoFit/>
          </a:bodyPr>
          <a:lstStyle/>
          <a:p>
            <a:r>
              <a:rPr lang="nl-NL" sz="2000" b="1" dirty="0" err="1">
                <a:solidFill>
                  <a:schemeClr val="bg1"/>
                </a:solidFill>
              </a:rPr>
              <a:t>agfaradiologysolutions.com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hlinkClick r:id="rId2"/>
            <a:extLst>
              <a:ext uri="{FF2B5EF4-FFF2-40B4-BE49-F238E27FC236}">
                <a16:creationId xmlns:a16="http://schemas.microsoft.com/office/drawing/2014/main" id="{F07BA543-D55A-5F8E-3073-96BE412EF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64" y="5513809"/>
            <a:ext cx="144000" cy="144000"/>
          </a:xfrm>
          <a:prstGeom prst="rect">
            <a:avLst/>
          </a:prstGeom>
        </p:spPr>
      </p:pic>
      <p:pic>
        <p:nvPicPr>
          <p:cNvPr id="25" name="Graphic 24">
            <a:hlinkClick r:id="rId5"/>
            <a:extLst>
              <a:ext uri="{FF2B5EF4-FFF2-40B4-BE49-F238E27FC236}">
                <a16:creationId xmlns:a16="http://schemas.microsoft.com/office/drawing/2014/main" id="{09DDFFE8-DD59-EB12-1F17-048F673FE0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0964" y="5513809"/>
            <a:ext cx="144000" cy="144000"/>
          </a:xfrm>
          <a:prstGeom prst="rect">
            <a:avLst/>
          </a:prstGeom>
        </p:spPr>
      </p:pic>
      <p:pic>
        <p:nvPicPr>
          <p:cNvPr id="27" name="Graphic 26">
            <a:hlinkClick r:id="rId8"/>
            <a:extLst>
              <a:ext uri="{FF2B5EF4-FFF2-40B4-BE49-F238E27FC236}">
                <a16:creationId xmlns:a16="http://schemas.microsoft.com/office/drawing/2014/main" id="{A3E3E115-406C-A94F-4720-82055F6D92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7489" y="5513809"/>
            <a:ext cx="144000" cy="144000"/>
          </a:xfrm>
          <a:prstGeom prst="rect">
            <a:avLst/>
          </a:prstGeom>
        </p:spPr>
      </p:pic>
      <p:pic>
        <p:nvPicPr>
          <p:cNvPr id="29" name="Graphic 28">
            <a:hlinkClick r:id="rId11"/>
            <a:extLst>
              <a:ext uri="{FF2B5EF4-FFF2-40B4-BE49-F238E27FC236}">
                <a16:creationId xmlns:a16="http://schemas.microsoft.com/office/drawing/2014/main" id="{D778E613-EB44-56A1-1AB2-45C3A54178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4014" y="5513809"/>
            <a:ext cx="144000" cy="144000"/>
          </a:xfrm>
          <a:prstGeom prst="rect">
            <a:avLst/>
          </a:prstGeom>
        </p:spPr>
      </p:pic>
      <p:pic>
        <p:nvPicPr>
          <p:cNvPr id="31" name="Graphic 30">
            <a:hlinkClick r:id="rId14"/>
            <a:extLst>
              <a:ext uri="{FF2B5EF4-FFF2-40B4-BE49-F238E27FC236}">
                <a16:creationId xmlns:a16="http://schemas.microsoft.com/office/drawing/2014/main" id="{35094584-FCB4-F30B-A68B-B7B7409DB2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64440" y="5513809"/>
            <a:ext cx="144000" cy="144000"/>
          </a:xfrm>
          <a:prstGeom prst="rect">
            <a:avLst/>
          </a:prstGeom>
        </p:spPr>
      </p:pic>
      <p:pic>
        <p:nvPicPr>
          <p:cNvPr id="33" name="Graphic 32">
            <a:hlinkClick r:id="rId17"/>
            <a:extLst>
              <a:ext uri="{FF2B5EF4-FFF2-40B4-BE49-F238E27FC236}">
                <a16:creationId xmlns:a16="http://schemas.microsoft.com/office/drawing/2014/main" id="{1A307AC9-2640-C7C7-4CDF-D0712941CB7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0539" y="5513809"/>
            <a:ext cx="144000" cy="144000"/>
          </a:xfrm>
          <a:prstGeom prst="rect">
            <a:avLst/>
          </a:prstGeom>
        </p:spPr>
      </p:pic>
      <p:pic>
        <p:nvPicPr>
          <p:cNvPr id="11" name="Afbeelding 10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DEF3B04-9DCC-25EA-ADF3-5F2FE3CA8DC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92483"/>
            <a:ext cx="3039293" cy="1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679CEDC-EF85-F2FF-5BFA-4FCF33FD13BA}"/>
              </a:ext>
            </a:extLst>
          </p:cNvPr>
          <p:cNvSpPr/>
          <p:nvPr userDrawn="1"/>
        </p:nvSpPr>
        <p:spPr>
          <a:xfrm rot="5400000">
            <a:off x="341548" y="-341549"/>
            <a:ext cx="4110683" cy="4793780"/>
          </a:xfrm>
          <a:custGeom>
            <a:avLst/>
            <a:gdLst>
              <a:gd name="connsiteX0" fmla="*/ 0 w 4110683"/>
              <a:gd name="connsiteY0" fmla="*/ 4793780 h 4793780"/>
              <a:gd name="connsiteX1" fmla="*/ 0 w 4110683"/>
              <a:gd name="connsiteY1" fmla="*/ 0 h 4793780"/>
              <a:gd name="connsiteX2" fmla="*/ 1 w 4110683"/>
              <a:gd name="connsiteY2" fmla="*/ 0 h 4793780"/>
              <a:gd name="connsiteX3" fmla="*/ 1 w 4110683"/>
              <a:gd name="connsiteY3" fmla="*/ 2778863 h 4793780"/>
              <a:gd name="connsiteX4" fmla="*/ 1286609 w 4110683"/>
              <a:gd name="connsiteY4" fmla="*/ 1092488 h 4793780"/>
              <a:gd name="connsiteX5" fmla="*/ 4110683 w 4110683"/>
              <a:gd name="connsiteY5" fmla="*/ 4793780 h 479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683" h="4793780">
                <a:moveTo>
                  <a:pt x="0" y="4793780"/>
                </a:moveTo>
                <a:lnTo>
                  <a:pt x="0" y="0"/>
                </a:lnTo>
                <a:lnTo>
                  <a:pt x="1" y="0"/>
                </a:lnTo>
                <a:lnTo>
                  <a:pt x="1" y="2778863"/>
                </a:lnTo>
                <a:lnTo>
                  <a:pt x="1286609" y="1092488"/>
                </a:lnTo>
                <a:lnTo>
                  <a:pt x="4110683" y="4793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6527" y="5439852"/>
            <a:ext cx="7557023" cy="461665"/>
          </a:xfrm>
        </p:spPr>
        <p:txBody>
          <a:bodyPr wrap="square" lIns="0" rIns="9000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27" y="4682722"/>
            <a:ext cx="7557024" cy="757130"/>
          </a:xfrm>
        </p:spPr>
        <p:txBody>
          <a:bodyPr wrap="square" anchor="b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this presentation</a:t>
            </a:r>
            <a:endParaRPr lang="nl-NL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12F1D64-160A-B8F2-2263-77F0C89CE92A}"/>
              </a:ext>
            </a:extLst>
          </p:cNvPr>
          <p:cNvSpPr/>
          <p:nvPr userDrawn="1"/>
        </p:nvSpPr>
        <p:spPr>
          <a:xfrm rot="10800000">
            <a:off x="2014917" y="0"/>
            <a:ext cx="2778863" cy="212011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0EC95084-E75D-33EC-E779-C30BE6333ADD}"/>
              </a:ext>
            </a:extLst>
          </p:cNvPr>
          <p:cNvSpPr/>
          <p:nvPr userDrawn="1"/>
        </p:nvSpPr>
        <p:spPr>
          <a:xfrm rot="16200000">
            <a:off x="10211903" y="690065"/>
            <a:ext cx="1044000" cy="2916195"/>
          </a:xfrm>
          <a:prstGeom prst="round2SameRect">
            <a:avLst>
              <a:gd name="adj1" fmla="val 737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DC79F7-D734-4DA9-684A-2B2D7AEBE8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5814" y="1790789"/>
            <a:ext cx="1816178" cy="714746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Logo</a:t>
            </a:r>
          </a:p>
        </p:txBody>
      </p:sp>
      <p:pic>
        <p:nvPicPr>
          <p:cNvPr id="3" name="Afbeelding 2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C3816A44-0D04-13E3-7387-FC00D826C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281013"/>
            <a:ext cx="3039293" cy="1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1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9484AA-F661-3253-8DD7-424704AAEB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5529" y="1755973"/>
            <a:ext cx="0" cy="2412000"/>
          </a:xfrm>
          <a:prstGeom prst="line">
            <a:avLst/>
          </a:prstGeom>
          <a:ln w="12700">
            <a:gradFill>
              <a:gsLst>
                <a:gs pos="10000">
                  <a:schemeClr val="accent2"/>
                </a:gs>
                <a:gs pos="90000">
                  <a:schemeClr val="accent1"/>
                </a:gs>
              </a:gsLst>
              <a:lin ang="54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216" y="989370"/>
            <a:ext cx="11030313" cy="341632"/>
          </a:xfrm>
        </p:spPr>
        <p:txBody>
          <a:bodyPr wrap="square" lIns="0" rIns="0">
            <a:sp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557" y="465241"/>
            <a:ext cx="11142961" cy="535531"/>
          </a:xfrm>
        </p:spPr>
        <p:txBody>
          <a:bodyPr wrap="square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Title</a:t>
            </a:r>
            <a:endParaRPr lang="nl-NL" dirty="0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E3CD9528-0D38-5A3F-A6D9-63624D9A9531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2948A111-2EB6-1EB8-4214-FA74E1541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2" name="Triangle 7">
            <a:extLst>
              <a:ext uri="{FF2B5EF4-FFF2-40B4-BE49-F238E27FC236}">
                <a16:creationId xmlns:a16="http://schemas.microsoft.com/office/drawing/2014/main" id="{2E26E983-2896-5BFD-4BFA-CF504375AAE4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454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8">
            <a:extLst>
              <a:ext uri="{FF2B5EF4-FFF2-40B4-BE49-F238E27FC236}">
                <a16:creationId xmlns:a16="http://schemas.microsoft.com/office/drawing/2014/main" id="{434ED2A5-EDCB-5587-9C32-1FFD86456A94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D774321-A749-C1E0-959C-BE5A07EA9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2" name="Triangle 7">
            <a:extLst>
              <a:ext uri="{FF2B5EF4-FFF2-40B4-BE49-F238E27FC236}">
                <a16:creationId xmlns:a16="http://schemas.microsoft.com/office/drawing/2014/main" id="{9535AEF0-8C75-A611-A6CC-207E02DB25F8}"/>
              </a:ext>
            </a:extLst>
          </p:cNvPr>
          <p:cNvSpPr/>
          <p:nvPr userDrawn="1"/>
        </p:nvSpPr>
        <p:spPr>
          <a:xfrm rot="16200000">
            <a:off x="11068132" y="1086120"/>
            <a:ext cx="1360613" cy="885121"/>
          </a:xfrm>
          <a:prstGeom prst="triangle">
            <a:avLst/>
          </a:prstGeom>
          <a:gradFill flip="none" rotWithShape="1"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6374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BEF872-AE9C-9812-3DEA-C3CE0BF01386}"/>
              </a:ext>
            </a:extLst>
          </p:cNvPr>
          <p:cNvCxnSpPr>
            <a:cxnSpLocks/>
          </p:cNvCxnSpPr>
          <p:nvPr userDrawn="1"/>
        </p:nvCxnSpPr>
        <p:spPr>
          <a:xfrm>
            <a:off x="3889222" y="758825"/>
            <a:ext cx="74104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5">
            <a:extLst>
              <a:ext uri="{FF2B5EF4-FFF2-40B4-BE49-F238E27FC236}">
                <a16:creationId xmlns:a16="http://schemas.microsoft.com/office/drawing/2014/main" id="{8DF5F1A7-0A39-A002-10D7-A8EAF05F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4771" y="46102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55">
            <a:extLst>
              <a:ext uri="{FF2B5EF4-FFF2-40B4-BE49-F238E27FC236}">
                <a16:creationId xmlns:a16="http://schemas.microsoft.com/office/drawing/2014/main" id="{4CFFC611-CB6B-4387-7646-6730ABCBC4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4771" y="55748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5">
            <a:extLst>
              <a:ext uri="{FF2B5EF4-FFF2-40B4-BE49-F238E27FC236}">
                <a16:creationId xmlns:a16="http://schemas.microsoft.com/office/drawing/2014/main" id="{2A79C713-C0D6-A5E0-F3D8-A57A3F8C01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4771" y="36455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55">
            <a:extLst>
              <a:ext uri="{FF2B5EF4-FFF2-40B4-BE49-F238E27FC236}">
                <a16:creationId xmlns:a16="http://schemas.microsoft.com/office/drawing/2014/main" id="{525E8D42-7B1C-BD70-679B-491B514128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4771" y="26809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F1FD8E89-3100-839E-3E37-BA2931EC8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4771" y="17162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55">
            <a:extLst>
              <a:ext uri="{FF2B5EF4-FFF2-40B4-BE49-F238E27FC236}">
                <a16:creationId xmlns:a16="http://schemas.microsoft.com/office/drawing/2014/main" id="{A23D20BA-46FB-44DA-B423-212B7F936F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221" y="46138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55">
            <a:extLst>
              <a:ext uri="{FF2B5EF4-FFF2-40B4-BE49-F238E27FC236}">
                <a16:creationId xmlns:a16="http://schemas.microsoft.com/office/drawing/2014/main" id="{C6355AC4-BA1E-21F3-BCD0-6F6C5A444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9221" y="55784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55">
            <a:extLst>
              <a:ext uri="{FF2B5EF4-FFF2-40B4-BE49-F238E27FC236}">
                <a16:creationId xmlns:a16="http://schemas.microsoft.com/office/drawing/2014/main" id="{CBF33F8F-ED54-90AF-835C-D2C3D3E2A8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9221" y="36491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55">
            <a:extLst>
              <a:ext uri="{FF2B5EF4-FFF2-40B4-BE49-F238E27FC236}">
                <a16:creationId xmlns:a16="http://schemas.microsoft.com/office/drawing/2014/main" id="{1584E3FD-26DA-D549-E35C-34699B0A27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9221" y="268452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55">
            <a:extLst>
              <a:ext uri="{FF2B5EF4-FFF2-40B4-BE49-F238E27FC236}">
                <a16:creationId xmlns:a16="http://schemas.microsoft.com/office/drawing/2014/main" id="{56839AE9-686D-8848-5277-828DEE02D1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9221" y="1719875"/>
            <a:ext cx="3644901" cy="72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72C25BCF-031F-2C58-1542-E8656242EB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8530" y="108122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168D72B-A338-9F21-E006-54225F4216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8530" y="204892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CAD546FF-5BFD-3C36-33FA-CF80D5EA40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8530" y="301823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F13F0AE-22E6-41E4-87A1-308623DF1B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8530" y="399494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F98E3D5-B4EC-78BA-E985-2A49E5E867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8530" y="4937813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F6E425AD-3F7D-3A74-B84B-315A32E5B6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57595" y="107600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D5648F14-B83C-E965-23E1-90BD5A0373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7595" y="204370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DC7E0F99-ECBE-BDFF-1BE0-BFE077546D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57595" y="301301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A95BBAE2-C0D7-274B-5555-DE14F066BC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7595" y="398972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7899474F-DF3F-1E35-7209-9534B7A3B8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57595" y="4932590"/>
            <a:ext cx="893193" cy="661720"/>
          </a:xfrm>
        </p:spPr>
        <p:txBody>
          <a:bodyPr wrap="none" bIns="0" anchor="ctr">
            <a:spAutoFit/>
          </a:bodyPr>
          <a:lstStyle>
            <a:lvl1pPr>
              <a:defRPr lang="en-GB" sz="4000" b="0" i="0" kern="1200" cap="all" baseline="0" dirty="0">
                <a:solidFill>
                  <a:schemeClr val="bg1"/>
                </a:solidFill>
                <a:latin typeface="+mj-lt"/>
                <a:ea typeface="Reddit Sans Medium" pitchFamily="2" charset="77"/>
                <a:cs typeface="+mj-cs"/>
              </a:defRPr>
            </a:lvl1pPr>
          </a:lstStyle>
          <a:p>
            <a:pPr lvl="0"/>
            <a:r>
              <a:rPr lang="en-GB" dirty="0"/>
              <a:t>NR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179DA0D4-C13D-CED3-871A-68D0D6D7A0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30879" y="1377413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BBB3A6FF-8D45-BA74-FE35-6E9B150E6D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82579" y="137741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FB939386-9726-2D8C-5028-D48F1C28F8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0879" y="233469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6F584F2A-D4C9-3D03-E6E7-2C96FAC511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82579" y="2334690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23E71D3E-D461-16AC-D31B-F4C728F732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30879" y="3306036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246DC1C4-8FFF-B973-B05E-253DAE760F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2579" y="3306035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E2C98853-1094-8AC6-C6F1-0744A3A6021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30879" y="427738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3FC605D8-943D-FB6C-EABC-0398C0A17C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82579" y="4277381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67DED2DF-72DC-F993-24D0-381D2C9B12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30879" y="522059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9319068C-2C29-E7C3-60A9-7BE0DC2859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2579" y="5220592"/>
            <a:ext cx="2565045" cy="246221"/>
          </a:xfrm>
        </p:spPr>
        <p:txBody>
          <a:bodyPr wrap="square" lIns="0" tIns="0" rIns="0" bIns="0" anchor="b">
            <a:spAutoFit/>
          </a:bodyPr>
          <a:lstStyle>
            <a:lvl1pPr>
              <a:spcBef>
                <a:spcPts val="600"/>
              </a:spcBef>
              <a:defRPr sz="1600" b="1" i="0">
                <a:solidFill>
                  <a:schemeClr val="bg1"/>
                </a:solidFill>
                <a:latin typeface="Calibri" panose="020F0502020204030204" pitchFamily="34" charset="0"/>
                <a:ea typeface="Reddit Sans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Topic Title</a:t>
            </a:r>
          </a:p>
        </p:txBody>
      </p:sp>
      <p:sp>
        <p:nvSpPr>
          <p:cNvPr id="48" name="Title 24">
            <a:extLst>
              <a:ext uri="{FF2B5EF4-FFF2-40B4-BE49-F238E27FC236}">
                <a16:creationId xmlns:a16="http://schemas.microsoft.com/office/drawing/2014/main" id="{47259EBB-6A76-E837-A3E6-FF333AC39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329" y="534700"/>
            <a:ext cx="3131947" cy="1588127"/>
          </a:xfrm>
        </p:spPr>
        <p:txBody>
          <a:bodyPr anchor="t"/>
          <a:lstStyle>
            <a:lvl1pPr>
              <a:defRPr sz="5400" b="1" i="0">
                <a:solidFill>
                  <a:schemeClr val="bg1"/>
                </a:solidFill>
                <a:latin typeface="+mn-lt"/>
                <a:ea typeface="Reddit Sans" pitchFamily="2" charset="77"/>
              </a:defRPr>
            </a:lvl1pPr>
          </a:lstStyle>
          <a:p>
            <a:r>
              <a:rPr lang="en-GB" dirty="0"/>
              <a:t>Title of</a:t>
            </a:r>
            <a:br>
              <a:rPr lang="en-GB" dirty="0"/>
            </a:br>
            <a:r>
              <a:rPr lang="en-GB" dirty="0"/>
              <a:t>agenda</a:t>
            </a:r>
          </a:p>
        </p:txBody>
      </p:sp>
      <p:sp>
        <p:nvSpPr>
          <p:cNvPr id="3" name="Triangle 8">
            <a:extLst>
              <a:ext uri="{FF2B5EF4-FFF2-40B4-BE49-F238E27FC236}">
                <a16:creationId xmlns:a16="http://schemas.microsoft.com/office/drawing/2014/main" id="{82D1B903-791B-E52D-99AF-3C69CD5EF2FF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2" name="Afbeelding 51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B7BFAA4-4C7E-FBA1-7164-A073D172F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49" name="Triangle 7">
            <a:extLst>
              <a:ext uri="{FF2B5EF4-FFF2-40B4-BE49-F238E27FC236}">
                <a16:creationId xmlns:a16="http://schemas.microsoft.com/office/drawing/2014/main" id="{7197C987-0D76-F52A-ACB2-166D602ECC5D}"/>
              </a:ext>
            </a:extLst>
          </p:cNvPr>
          <p:cNvSpPr/>
          <p:nvPr userDrawn="1"/>
        </p:nvSpPr>
        <p:spPr>
          <a:xfrm rot="5400000" flipV="1">
            <a:off x="11068633" y="1073553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758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9">
            <a:extLst>
              <a:ext uri="{FF2B5EF4-FFF2-40B4-BE49-F238E27FC236}">
                <a16:creationId xmlns:a16="http://schemas.microsoft.com/office/drawing/2014/main" id="{517516ED-B4BE-4DFE-3999-EA3E5FE2A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r="64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Afbeelding 3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903C4486-6040-9807-6D0C-E9FD7AE7AA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281013"/>
            <a:ext cx="3039293" cy="18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7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8013" y="5182376"/>
            <a:ext cx="7557023" cy="461665"/>
          </a:xfrm>
        </p:spPr>
        <p:txBody>
          <a:bodyPr wrap="square" lIns="0" rIns="0">
            <a:spAutoFit/>
          </a:bodyPr>
          <a:lstStyle>
            <a:lvl1pPr algn="r">
              <a:defRPr sz="2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013" y="3871248"/>
            <a:ext cx="7557024" cy="1311128"/>
          </a:xfrm>
        </p:spPr>
        <p:txBody>
          <a:bodyPr wrap="square" lIns="0" rIns="0" anchor="b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0D761B1-0F9C-912A-5FE8-F4FFCA852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5853" y="2175149"/>
            <a:ext cx="1699183" cy="1477328"/>
          </a:xfrm>
        </p:spPr>
        <p:txBody>
          <a:bodyPr wrap="none" lIns="0" tIns="0" rIns="0" bIns="0">
            <a:spAutoFit/>
          </a:bodyPr>
          <a:lstStyle>
            <a:lvl1pPr algn="r">
              <a:defRPr sz="96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NR</a:t>
            </a:r>
            <a:endParaRPr lang="nl-NL" dirty="0"/>
          </a:p>
        </p:txBody>
      </p:sp>
      <p:sp>
        <p:nvSpPr>
          <p:cNvPr id="2" name="Triangle 8">
            <a:extLst>
              <a:ext uri="{FF2B5EF4-FFF2-40B4-BE49-F238E27FC236}">
                <a16:creationId xmlns:a16="http://schemas.microsoft.com/office/drawing/2014/main" id="{3601FD36-1A6F-47CC-38C1-593E2A725FFB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0F63BF75-65C5-73AB-627A-64E0422FE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97F0D840-4BFB-452F-4F46-B7E55549E9A1}"/>
              </a:ext>
            </a:extLst>
          </p:cNvPr>
          <p:cNvSpPr/>
          <p:nvPr userDrawn="1"/>
        </p:nvSpPr>
        <p:spPr>
          <a:xfrm rot="5400000" flipV="1">
            <a:off x="11068633" y="1073553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5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1145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ture">
    <p:bg>
      <p:bgPr>
        <a:gradFill>
          <a:gsLst>
            <a:gs pos="10000">
              <a:schemeClr val="accent2"/>
            </a:gs>
            <a:gs pos="9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336E88-9C0B-0F2C-55B5-72500426B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795" y="-1"/>
            <a:ext cx="12208563" cy="6864237"/>
          </a:xfrm>
          <a:custGeom>
            <a:avLst/>
            <a:gdLst>
              <a:gd name="connsiteX0" fmla="*/ 11664980 w 12191999"/>
              <a:gd name="connsiteY0" fmla="*/ 6511753 h 6858001"/>
              <a:gd name="connsiteX1" fmla="*/ 11665277 w 12191999"/>
              <a:gd name="connsiteY1" fmla="*/ 6511753 h 6858001"/>
              <a:gd name="connsiteX2" fmla="*/ 11675287 w 12191999"/>
              <a:gd name="connsiteY2" fmla="*/ 6548200 h 6858001"/>
              <a:gd name="connsiteX3" fmla="*/ 11654522 w 12191999"/>
              <a:gd name="connsiteY3" fmla="*/ 6548200 h 6858001"/>
              <a:gd name="connsiteX4" fmla="*/ 11367392 w 12191999"/>
              <a:gd name="connsiteY4" fmla="*/ 6511753 h 6858001"/>
              <a:gd name="connsiteX5" fmla="*/ 11367690 w 12191999"/>
              <a:gd name="connsiteY5" fmla="*/ 6511753 h 6858001"/>
              <a:gd name="connsiteX6" fmla="*/ 11377700 w 12191999"/>
              <a:gd name="connsiteY6" fmla="*/ 6548200 h 6858001"/>
              <a:gd name="connsiteX7" fmla="*/ 11356935 w 12191999"/>
              <a:gd name="connsiteY7" fmla="*/ 6548200 h 6858001"/>
              <a:gd name="connsiteX8" fmla="*/ 11647799 w 12191999"/>
              <a:gd name="connsiteY8" fmla="*/ 6477837 h 6858001"/>
              <a:gd name="connsiteX9" fmla="*/ 11610004 w 12191999"/>
              <a:gd name="connsiteY9" fmla="*/ 6584351 h 6858001"/>
              <a:gd name="connsiteX10" fmla="*/ 11644214 w 12191999"/>
              <a:gd name="connsiteY10" fmla="*/ 6584351 h 6858001"/>
              <a:gd name="connsiteX11" fmla="*/ 11648248 w 12191999"/>
              <a:gd name="connsiteY11" fmla="*/ 6570663 h 6858001"/>
              <a:gd name="connsiteX12" fmla="*/ 11681712 w 12191999"/>
              <a:gd name="connsiteY12" fmla="*/ 6570663 h 6858001"/>
              <a:gd name="connsiteX13" fmla="*/ 11685896 w 12191999"/>
              <a:gd name="connsiteY13" fmla="*/ 6584351 h 6858001"/>
              <a:gd name="connsiteX14" fmla="*/ 11720701 w 12191999"/>
              <a:gd name="connsiteY14" fmla="*/ 6584351 h 6858001"/>
              <a:gd name="connsiteX15" fmla="*/ 11682756 w 12191999"/>
              <a:gd name="connsiteY15" fmla="*/ 6477837 h 6858001"/>
              <a:gd name="connsiteX16" fmla="*/ 11350212 w 12191999"/>
              <a:gd name="connsiteY16" fmla="*/ 6477837 h 6858001"/>
              <a:gd name="connsiteX17" fmla="*/ 11312416 w 12191999"/>
              <a:gd name="connsiteY17" fmla="*/ 6584351 h 6858001"/>
              <a:gd name="connsiteX18" fmla="*/ 11346627 w 12191999"/>
              <a:gd name="connsiteY18" fmla="*/ 6584351 h 6858001"/>
              <a:gd name="connsiteX19" fmla="*/ 11350660 w 12191999"/>
              <a:gd name="connsiteY19" fmla="*/ 6570663 h 6858001"/>
              <a:gd name="connsiteX20" fmla="*/ 11384124 w 12191999"/>
              <a:gd name="connsiteY20" fmla="*/ 6570663 h 6858001"/>
              <a:gd name="connsiteX21" fmla="*/ 11388305 w 12191999"/>
              <a:gd name="connsiteY21" fmla="*/ 6584351 h 6858001"/>
              <a:gd name="connsiteX22" fmla="*/ 11423114 w 12191999"/>
              <a:gd name="connsiteY22" fmla="*/ 6584351 h 6858001"/>
              <a:gd name="connsiteX23" fmla="*/ 11385168 w 12191999"/>
              <a:gd name="connsiteY23" fmla="*/ 6477837 h 6858001"/>
              <a:gd name="connsiteX24" fmla="*/ 11539490 w 12191999"/>
              <a:gd name="connsiteY24" fmla="*/ 6477541 h 6858001"/>
              <a:gd name="connsiteX25" fmla="*/ 11539490 w 12191999"/>
              <a:gd name="connsiteY25" fmla="*/ 6584202 h 6858001"/>
              <a:gd name="connsiteX26" fmla="*/ 11574149 w 12191999"/>
              <a:gd name="connsiteY26" fmla="*/ 6584202 h 6858001"/>
              <a:gd name="connsiteX27" fmla="*/ 11574149 w 12191999"/>
              <a:gd name="connsiteY27" fmla="*/ 6547607 h 6858001"/>
              <a:gd name="connsiteX28" fmla="*/ 11612095 w 12191999"/>
              <a:gd name="connsiteY28" fmla="*/ 6547607 h 6858001"/>
              <a:gd name="connsiteX29" fmla="*/ 11612095 w 12191999"/>
              <a:gd name="connsiteY29" fmla="*/ 6521125 h 6858001"/>
              <a:gd name="connsiteX30" fmla="*/ 11574149 w 12191999"/>
              <a:gd name="connsiteY30" fmla="*/ 6521125 h 6858001"/>
              <a:gd name="connsiteX31" fmla="*/ 11574149 w 12191999"/>
              <a:gd name="connsiteY31" fmla="*/ 6504913 h 6858001"/>
              <a:gd name="connsiteX32" fmla="*/ 11621657 w 12191999"/>
              <a:gd name="connsiteY32" fmla="*/ 6504913 h 6858001"/>
              <a:gd name="connsiteX33" fmla="*/ 11621657 w 12191999"/>
              <a:gd name="connsiteY33" fmla="*/ 6477541 h 6858001"/>
              <a:gd name="connsiteX34" fmla="*/ 11474805 w 12191999"/>
              <a:gd name="connsiteY34" fmla="*/ 6474863 h 6858001"/>
              <a:gd name="connsiteX35" fmla="*/ 11419081 w 12191999"/>
              <a:gd name="connsiteY35" fmla="*/ 6531836 h 6858001"/>
              <a:gd name="connsiteX36" fmla="*/ 11471816 w 12191999"/>
              <a:gd name="connsiteY36" fmla="*/ 6587325 h 6858001"/>
              <a:gd name="connsiteX37" fmla="*/ 11501096 w 12191999"/>
              <a:gd name="connsiteY37" fmla="*/ 6575723 h 6858001"/>
              <a:gd name="connsiteX38" fmla="*/ 11503039 w 12191999"/>
              <a:gd name="connsiteY38" fmla="*/ 6584351 h 6858001"/>
              <a:gd name="connsiteX39" fmla="*/ 11525597 w 12191999"/>
              <a:gd name="connsiteY39" fmla="*/ 6584351 h 6858001"/>
              <a:gd name="connsiteX40" fmla="*/ 11525597 w 12191999"/>
              <a:gd name="connsiteY40" fmla="*/ 6524995 h 6858001"/>
              <a:gd name="connsiteX41" fmla="*/ 11477943 w 12191999"/>
              <a:gd name="connsiteY41" fmla="*/ 6524995 h 6858001"/>
              <a:gd name="connsiteX42" fmla="*/ 11477943 w 12191999"/>
              <a:gd name="connsiteY42" fmla="*/ 6548947 h 6858001"/>
              <a:gd name="connsiteX43" fmla="*/ 11492283 w 12191999"/>
              <a:gd name="connsiteY43" fmla="*/ 6548947 h 6858001"/>
              <a:gd name="connsiteX44" fmla="*/ 11474655 w 12191999"/>
              <a:gd name="connsiteY44" fmla="*/ 6560400 h 6858001"/>
              <a:gd name="connsiteX45" fmla="*/ 11454187 w 12191999"/>
              <a:gd name="connsiteY45" fmla="*/ 6532432 h 6858001"/>
              <a:gd name="connsiteX46" fmla="*/ 11474357 w 12191999"/>
              <a:gd name="connsiteY46" fmla="*/ 6502681 h 6858001"/>
              <a:gd name="connsiteX47" fmla="*/ 11491236 w 12191999"/>
              <a:gd name="connsiteY47" fmla="*/ 6514878 h 6858001"/>
              <a:gd name="connsiteX48" fmla="*/ 11524102 w 12191999"/>
              <a:gd name="connsiteY48" fmla="*/ 6514878 h 6858001"/>
              <a:gd name="connsiteX49" fmla="*/ 11509313 w 12191999"/>
              <a:gd name="connsiteY49" fmla="*/ 6486317 h 6858001"/>
              <a:gd name="connsiteX50" fmla="*/ 11474805 w 12191999"/>
              <a:gd name="connsiteY50" fmla="*/ 6474863 h 6858001"/>
              <a:gd name="connsiteX51" fmla="*/ 11854110 w 12191999"/>
              <a:gd name="connsiteY51" fmla="*/ 6457792 h 6858001"/>
              <a:gd name="connsiteX52" fmla="*/ 11754169 w 12191999"/>
              <a:gd name="connsiteY52" fmla="*/ 6529793 h 6858001"/>
              <a:gd name="connsiteX53" fmla="*/ 11854110 w 12191999"/>
              <a:gd name="connsiteY53" fmla="*/ 6601792 h 6858001"/>
              <a:gd name="connsiteX54" fmla="*/ 11954052 w 12191999"/>
              <a:gd name="connsiteY54" fmla="*/ 6529793 h 6858001"/>
              <a:gd name="connsiteX55" fmla="*/ 3479270 w 12191999"/>
              <a:gd name="connsiteY55" fmla="*/ 0 h 6858001"/>
              <a:gd name="connsiteX56" fmla="*/ 7342980 w 12191999"/>
              <a:gd name="connsiteY56" fmla="*/ 0 h 6858001"/>
              <a:gd name="connsiteX57" fmla="*/ 12191999 w 12191999"/>
              <a:gd name="connsiteY57" fmla="*/ 0 h 6858001"/>
              <a:gd name="connsiteX58" fmla="*/ 12191999 w 12191999"/>
              <a:gd name="connsiteY58" fmla="*/ 6857999 h 6858001"/>
              <a:gd name="connsiteX59" fmla="*/ 10109199 w 12191999"/>
              <a:gd name="connsiteY59" fmla="*/ 6857999 h 6858001"/>
              <a:gd name="connsiteX60" fmla="*/ 10109199 w 12191999"/>
              <a:gd name="connsiteY60" fmla="*/ 6858001 h 6858001"/>
              <a:gd name="connsiteX61" fmla="*/ 3479270 w 12191999"/>
              <a:gd name="connsiteY61" fmla="*/ 6858001 h 6858001"/>
              <a:gd name="connsiteX62" fmla="*/ 3479270 w 12191999"/>
              <a:gd name="connsiteY62" fmla="*/ 6858000 h 6858001"/>
              <a:gd name="connsiteX63" fmla="*/ 2352675 w 12191999"/>
              <a:gd name="connsiteY63" fmla="*/ 6858000 h 6858001"/>
              <a:gd name="connsiteX64" fmla="*/ 624211 w 12191999"/>
              <a:gd name="connsiteY64" fmla="*/ 5543209 h 6858001"/>
              <a:gd name="connsiteX65" fmla="*/ 885119 w 12191999"/>
              <a:gd name="connsiteY65" fmla="*/ 5342674 h 6858001"/>
              <a:gd name="connsiteX66" fmla="*/ 0 w 12191999"/>
              <a:gd name="connsiteY66" fmla="*/ 4662369 h 6858001"/>
              <a:gd name="connsiteX67" fmla="*/ 0 w 12191999"/>
              <a:gd name="connsiteY67" fmla="*/ 1168401 h 6858001"/>
              <a:gd name="connsiteX68" fmla="*/ 0 w 12191999"/>
              <a:gd name="connsiteY68" fmla="*/ 8041 h 6858001"/>
              <a:gd name="connsiteX69" fmla="*/ 0 w 12191999"/>
              <a:gd name="connsiteY69" fmla="*/ 1 h 6858001"/>
              <a:gd name="connsiteX70" fmla="*/ 3479270 w 12191999"/>
              <a:gd name="connsiteY70" fmla="*/ 1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0109199 w 12191999"/>
              <a:gd name="csY65" fmla="*/ 6857999 h 6858001"/>
              <a:gd name="csX66" fmla="*/ 10109199 w 12191999"/>
              <a:gd name="csY66" fmla="*/ 6858001 h 6858001"/>
              <a:gd name="csX67" fmla="*/ 3479270 w 12191999"/>
              <a:gd name="csY67" fmla="*/ 6858001 h 6858001"/>
              <a:gd name="csX68" fmla="*/ 3479270 w 12191999"/>
              <a:gd name="csY68" fmla="*/ 6858000 h 6858001"/>
              <a:gd name="csX69" fmla="*/ 2352675 w 12191999"/>
              <a:gd name="csY69" fmla="*/ 6858000 h 6858001"/>
              <a:gd name="csX70" fmla="*/ 624211 w 12191999"/>
              <a:gd name="csY70" fmla="*/ 5543209 h 6858001"/>
              <a:gd name="csX71" fmla="*/ 885119 w 12191999"/>
              <a:gd name="csY71" fmla="*/ 5342674 h 6858001"/>
              <a:gd name="csX72" fmla="*/ 0 w 12191999"/>
              <a:gd name="csY72" fmla="*/ 4662369 h 6858001"/>
              <a:gd name="csX73" fmla="*/ 0 w 12191999"/>
              <a:gd name="csY73" fmla="*/ 1168401 h 6858001"/>
              <a:gd name="csX74" fmla="*/ 0 w 12191999"/>
              <a:gd name="csY74" fmla="*/ 8041 h 6858001"/>
              <a:gd name="csX75" fmla="*/ 0 w 12191999"/>
              <a:gd name="csY75" fmla="*/ 1 h 6858001"/>
              <a:gd name="csX76" fmla="*/ 3479270 w 12191999"/>
              <a:gd name="csY76" fmla="*/ 1 h 6858001"/>
              <a:gd name="csX77" fmla="*/ 3479270 w 12191999"/>
              <a:gd name="csY77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0109199 w 12191999"/>
              <a:gd name="csY65" fmla="*/ 6857999 h 6858001"/>
              <a:gd name="csX66" fmla="*/ 10109199 w 12191999"/>
              <a:gd name="csY66" fmla="*/ 6858001 h 6858001"/>
              <a:gd name="csX67" fmla="*/ 3479270 w 12191999"/>
              <a:gd name="csY67" fmla="*/ 6858001 h 6858001"/>
              <a:gd name="csX68" fmla="*/ 3479270 w 12191999"/>
              <a:gd name="csY68" fmla="*/ 6858000 h 6858001"/>
              <a:gd name="csX69" fmla="*/ 2352675 w 12191999"/>
              <a:gd name="csY69" fmla="*/ 6858000 h 6858001"/>
              <a:gd name="csX70" fmla="*/ 624211 w 12191999"/>
              <a:gd name="csY70" fmla="*/ 5543209 h 6858001"/>
              <a:gd name="csX71" fmla="*/ 885119 w 12191999"/>
              <a:gd name="csY71" fmla="*/ 5342674 h 6858001"/>
              <a:gd name="csX72" fmla="*/ 0 w 12191999"/>
              <a:gd name="csY72" fmla="*/ 4662369 h 6858001"/>
              <a:gd name="csX73" fmla="*/ 0 w 12191999"/>
              <a:gd name="csY73" fmla="*/ 1168401 h 6858001"/>
              <a:gd name="csX74" fmla="*/ 0 w 12191999"/>
              <a:gd name="csY74" fmla="*/ 8041 h 6858001"/>
              <a:gd name="csX75" fmla="*/ 0 w 12191999"/>
              <a:gd name="csY75" fmla="*/ 1 h 6858001"/>
              <a:gd name="csX76" fmla="*/ 3479270 w 12191999"/>
              <a:gd name="csY76" fmla="*/ 1 h 6858001"/>
              <a:gd name="csX77" fmla="*/ 3479270 w 12191999"/>
              <a:gd name="csY77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0109199 w 12191999"/>
              <a:gd name="csY65" fmla="*/ 6857999 h 6858001"/>
              <a:gd name="csX66" fmla="*/ 11563484 w 12191999"/>
              <a:gd name="csY66" fmla="*/ 5549631 h 6858001"/>
              <a:gd name="csX67" fmla="*/ 3479270 w 12191999"/>
              <a:gd name="csY67" fmla="*/ 6858001 h 6858001"/>
              <a:gd name="csX68" fmla="*/ 3479270 w 12191999"/>
              <a:gd name="csY68" fmla="*/ 6858000 h 6858001"/>
              <a:gd name="csX69" fmla="*/ 2352675 w 12191999"/>
              <a:gd name="csY69" fmla="*/ 6858000 h 6858001"/>
              <a:gd name="csX70" fmla="*/ 624211 w 12191999"/>
              <a:gd name="csY70" fmla="*/ 5543209 h 6858001"/>
              <a:gd name="csX71" fmla="*/ 885119 w 12191999"/>
              <a:gd name="csY71" fmla="*/ 5342674 h 6858001"/>
              <a:gd name="csX72" fmla="*/ 0 w 12191999"/>
              <a:gd name="csY72" fmla="*/ 4662369 h 6858001"/>
              <a:gd name="csX73" fmla="*/ 0 w 12191999"/>
              <a:gd name="csY73" fmla="*/ 1168401 h 6858001"/>
              <a:gd name="csX74" fmla="*/ 0 w 12191999"/>
              <a:gd name="csY74" fmla="*/ 8041 h 6858001"/>
              <a:gd name="csX75" fmla="*/ 0 w 12191999"/>
              <a:gd name="csY75" fmla="*/ 1 h 6858001"/>
              <a:gd name="csX76" fmla="*/ 3479270 w 12191999"/>
              <a:gd name="csY76" fmla="*/ 1 h 6858001"/>
              <a:gd name="csX77" fmla="*/ 3479270 w 12191999"/>
              <a:gd name="csY77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1315429 w 12191999"/>
              <a:gd name="csY65" fmla="*/ 5350211 h 6858001"/>
              <a:gd name="csX66" fmla="*/ 11563484 w 12191999"/>
              <a:gd name="csY66" fmla="*/ 5549631 h 6858001"/>
              <a:gd name="csX67" fmla="*/ 3479270 w 12191999"/>
              <a:gd name="csY67" fmla="*/ 6858001 h 6858001"/>
              <a:gd name="csX68" fmla="*/ 3479270 w 12191999"/>
              <a:gd name="csY68" fmla="*/ 6858000 h 6858001"/>
              <a:gd name="csX69" fmla="*/ 2352675 w 12191999"/>
              <a:gd name="csY69" fmla="*/ 6858000 h 6858001"/>
              <a:gd name="csX70" fmla="*/ 624211 w 12191999"/>
              <a:gd name="csY70" fmla="*/ 5543209 h 6858001"/>
              <a:gd name="csX71" fmla="*/ 885119 w 12191999"/>
              <a:gd name="csY71" fmla="*/ 5342674 h 6858001"/>
              <a:gd name="csX72" fmla="*/ 0 w 12191999"/>
              <a:gd name="csY72" fmla="*/ 4662369 h 6858001"/>
              <a:gd name="csX73" fmla="*/ 0 w 12191999"/>
              <a:gd name="csY73" fmla="*/ 1168401 h 6858001"/>
              <a:gd name="csX74" fmla="*/ 0 w 12191999"/>
              <a:gd name="csY74" fmla="*/ 8041 h 6858001"/>
              <a:gd name="csX75" fmla="*/ 0 w 12191999"/>
              <a:gd name="csY75" fmla="*/ 1 h 6858001"/>
              <a:gd name="csX76" fmla="*/ 3479270 w 12191999"/>
              <a:gd name="csY76" fmla="*/ 1 h 6858001"/>
              <a:gd name="csX77" fmla="*/ 3479270 w 12191999"/>
              <a:gd name="csY77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1315429 w 12191999"/>
              <a:gd name="csY65" fmla="*/ 5350211 h 6858001"/>
              <a:gd name="csX66" fmla="*/ 11563484 w 12191999"/>
              <a:gd name="csY66" fmla="*/ 5549631 h 6858001"/>
              <a:gd name="csX67" fmla="*/ 3479270 w 12191999"/>
              <a:gd name="csY67" fmla="*/ 6858001 h 6858001"/>
              <a:gd name="csX68" fmla="*/ 3479270 w 12191999"/>
              <a:gd name="csY68" fmla="*/ 6858000 h 6858001"/>
              <a:gd name="csX69" fmla="*/ 2352675 w 12191999"/>
              <a:gd name="csY69" fmla="*/ 6858000 h 6858001"/>
              <a:gd name="csX70" fmla="*/ 624211 w 12191999"/>
              <a:gd name="csY70" fmla="*/ 5543209 h 6858001"/>
              <a:gd name="csX71" fmla="*/ 885119 w 12191999"/>
              <a:gd name="csY71" fmla="*/ 5342674 h 6858001"/>
              <a:gd name="csX72" fmla="*/ 0 w 12191999"/>
              <a:gd name="csY72" fmla="*/ 4662369 h 6858001"/>
              <a:gd name="csX73" fmla="*/ 0 w 12191999"/>
              <a:gd name="csY73" fmla="*/ 1168401 h 6858001"/>
              <a:gd name="csX74" fmla="*/ 0 w 12191999"/>
              <a:gd name="csY74" fmla="*/ 8041 h 6858001"/>
              <a:gd name="csX75" fmla="*/ 0 w 12191999"/>
              <a:gd name="csY75" fmla="*/ 1 h 6858001"/>
              <a:gd name="csX76" fmla="*/ 3479270 w 12191999"/>
              <a:gd name="csY76" fmla="*/ 1 h 6858001"/>
              <a:gd name="csX77" fmla="*/ 3479270 w 12191999"/>
              <a:gd name="csY77" fmla="*/ 0 h 6858001"/>
              <a:gd name="csX0" fmla="*/ 11664980 w 12191999"/>
              <a:gd name="csY0" fmla="*/ 6511753 h 7013642"/>
              <a:gd name="csX1" fmla="*/ 11665277 w 12191999"/>
              <a:gd name="csY1" fmla="*/ 6511753 h 7013642"/>
              <a:gd name="csX2" fmla="*/ 11675287 w 12191999"/>
              <a:gd name="csY2" fmla="*/ 6548200 h 7013642"/>
              <a:gd name="csX3" fmla="*/ 11654522 w 12191999"/>
              <a:gd name="csY3" fmla="*/ 6548200 h 7013642"/>
              <a:gd name="csX4" fmla="*/ 11664980 w 12191999"/>
              <a:gd name="csY4" fmla="*/ 6511753 h 7013642"/>
              <a:gd name="csX5" fmla="*/ 11367392 w 12191999"/>
              <a:gd name="csY5" fmla="*/ 6511753 h 7013642"/>
              <a:gd name="csX6" fmla="*/ 11367690 w 12191999"/>
              <a:gd name="csY6" fmla="*/ 6511753 h 7013642"/>
              <a:gd name="csX7" fmla="*/ 11377700 w 12191999"/>
              <a:gd name="csY7" fmla="*/ 6548200 h 7013642"/>
              <a:gd name="csX8" fmla="*/ 11356935 w 12191999"/>
              <a:gd name="csY8" fmla="*/ 6548200 h 7013642"/>
              <a:gd name="csX9" fmla="*/ 11367392 w 12191999"/>
              <a:gd name="csY9" fmla="*/ 6511753 h 7013642"/>
              <a:gd name="csX10" fmla="*/ 11647799 w 12191999"/>
              <a:gd name="csY10" fmla="*/ 6477837 h 7013642"/>
              <a:gd name="csX11" fmla="*/ 11610004 w 12191999"/>
              <a:gd name="csY11" fmla="*/ 6584351 h 7013642"/>
              <a:gd name="csX12" fmla="*/ 11644214 w 12191999"/>
              <a:gd name="csY12" fmla="*/ 6584351 h 7013642"/>
              <a:gd name="csX13" fmla="*/ 11648248 w 12191999"/>
              <a:gd name="csY13" fmla="*/ 6570663 h 7013642"/>
              <a:gd name="csX14" fmla="*/ 11681712 w 12191999"/>
              <a:gd name="csY14" fmla="*/ 6570663 h 7013642"/>
              <a:gd name="csX15" fmla="*/ 11685896 w 12191999"/>
              <a:gd name="csY15" fmla="*/ 6584351 h 7013642"/>
              <a:gd name="csX16" fmla="*/ 11720701 w 12191999"/>
              <a:gd name="csY16" fmla="*/ 6584351 h 7013642"/>
              <a:gd name="csX17" fmla="*/ 11682756 w 12191999"/>
              <a:gd name="csY17" fmla="*/ 6477837 h 7013642"/>
              <a:gd name="csX18" fmla="*/ 11647799 w 12191999"/>
              <a:gd name="csY18" fmla="*/ 6477837 h 7013642"/>
              <a:gd name="csX19" fmla="*/ 11350212 w 12191999"/>
              <a:gd name="csY19" fmla="*/ 6477837 h 7013642"/>
              <a:gd name="csX20" fmla="*/ 11312416 w 12191999"/>
              <a:gd name="csY20" fmla="*/ 6584351 h 7013642"/>
              <a:gd name="csX21" fmla="*/ 11346627 w 12191999"/>
              <a:gd name="csY21" fmla="*/ 6584351 h 7013642"/>
              <a:gd name="csX22" fmla="*/ 11350660 w 12191999"/>
              <a:gd name="csY22" fmla="*/ 6570663 h 7013642"/>
              <a:gd name="csX23" fmla="*/ 11384124 w 12191999"/>
              <a:gd name="csY23" fmla="*/ 6570663 h 7013642"/>
              <a:gd name="csX24" fmla="*/ 11388305 w 12191999"/>
              <a:gd name="csY24" fmla="*/ 6584351 h 7013642"/>
              <a:gd name="csX25" fmla="*/ 11423114 w 12191999"/>
              <a:gd name="csY25" fmla="*/ 6584351 h 7013642"/>
              <a:gd name="csX26" fmla="*/ 11385168 w 12191999"/>
              <a:gd name="csY26" fmla="*/ 6477837 h 7013642"/>
              <a:gd name="csX27" fmla="*/ 11350212 w 12191999"/>
              <a:gd name="csY27" fmla="*/ 6477837 h 7013642"/>
              <a:gd name="csX28" fmla="*/ 11539490 w 12191999"/>
              <a:gd name="csY28" fmla="*/ 6477541 h 7013642"/>
              <a:gd name="csX29" fmla="*/ 11539490 w 12191999"/>
              <a:gd name="csY29" fmla="*/ 6584202 h 7013642"/>
              <a:gd name="csX30" fmla="*/ 11574149 w 12191999"/>
              <a:gd name="csY30" fmla="*/ 6584202 h 7013642"/>
              <a:gd name="csX31" fmla="*/ 11574149 w 12191999"/>
              <a:gd name="csY31" fmla="*/ 6547607 h 7013642"/>
              <a:gd name="csX32" fmla="*/ 11612095 w 12191999"/>
              <a:gd name="csY32" fmla="*/ 6547607 h 7013642"/>
              <a:gd name="csX33" fmla="*/ 11612095 w 12191999"/>
              <a:gd name="csY33" fmla="*/ 6521125 h 7013642"/>
              <a:gd name="csX34" fmla="*/ 11574149 w 12191999"/>
              <a:gd name="csY34" fmla="*/ 6521125 h 7013642"/>
              <a:gd name="csX35" fmla="*/ 11574149 w 12191999"/>
              <a:gd name="csY35" fmla="*/ 6504913 h 7013642"/>
              <a:gd name="csX36" fmla="*/ 11621657 w 12191999"/>
              <a:gd name="csY36" fmla="*/ 6504913 h 7013642"/>
              <a:gd name="csX37" fmla="*/ 11621657 w 12191999"/>
              <a:gd name="csY37" fmla="*/ 6477541 h 7013642"/>
              <a:gd name="csX38" fmla="*/ 11539490 w 12191999"/>
              <a:gd name="csY38" fmla="*/ 6477541 h 7013642"/>
              <a:gd name="csX39" fmla="*/ 11474805 w 12191999"/>
              <a:gd name="csY39" fmla="*/ 6474863 h 7013642"/>
              <a:gd name="csX40" fmla="*/ 11419081 w 12191999"/>
              <a:gd name="csY40" fmla="*/ 6531836 h 7013642"/>
              <a:gd name="csX41" fmla="*/ 11471816 w 12191999"/>
              <a:gd name="csY41" fmla="*/ 6587325 h 7013642"/>
              <a:gd name="csX42" fmla="*/ 11501096 w 12191999"/>
              <a:gd name="csY42" fmla="*/ 6575723 h 7013642"/>
              <a:gd name="csX43" fmla="*/ 11503039 w 12191999"/>
              <a:gd name="csY43" fmla="*/ 6584351 h 7013642"/>
              <a:gd name="csX44" fmla="*/ 11525597 w 12191999"/>
              <a:gd name="csY44" fmla="*/ 6584351 h 7013642"/>
              <a:gd name="csX45" fmla="*/ 11525597 w 12191999"/>
              <a:gd name="csY45" fmla="*/ 6524995 h 7013642"/>
              <a:gd name="csX46" fmla="*/ 11477943 w 12191999"/>
              <a:gd name="csY46" fmla="*/ 6524995 h 7013642"/>
              <a:gd name="csX47" fmla="*/ 11477943 w 12191999"/>
              <a:gd name="csY47" fmla="*/ 6548947 h 7013642"/>
              <a:gd name="csX48" fmla="*/ 11492283 w 12191999"/>
              <a:gd name="csY48" fmla="*/ 6548947 h 7013642"/>
              <a:gd name="csX49" fmla="*/ 11474655 w 12191999"/>
              <a:gd name="csY49" fmla="*/ 6560400 h 7013642"/>
              <a:gd name="csX50" fmla="*/ 11454187 w 12191999"/>
              <a:gd name="csY50" fmla="*/ 6532432 h 7013642"/>
              <a:gd name="csX51" fmla="*/ 11474357 w 12191999"/>
              <a:gd name="csY51" fmla="*/ 6502681 h 7013642"/>
              <a:gd name="csX52" fmla="*/ 11491236 w 12191999"/>
              <a:gd name="csY52" fmla="*/ 6514878 h 7013642"/>
              <a:gd name="csX53" fmla="*/ 11524102 w 12191999"/>
              <a:gd name="csY53" fmla="*/ 6514878 h 7013642"/>
              <a:gd name="csX54" fmla="*/ 11509313 w 12191999"/>
              <a:gd name="csY54" fmla="*/ 6486317 h 7013642"/>
              <a:gd name="csX55" fmla="*/ 11474805 w 12191999"/>
              <a:gd name="csY55" fmla="*/ 6474863 h 7013642"/>
              <a:gd name="csX56" fmla="*/ 11854110 w 12191999"/>
              <a:gd name="csY56" fmla="*/ 6457792 h 7013642"/>
              <a:gd name="csX57" fmla="*/ 11754169 w 12191999"/>
              <a:gd name="csY57" fmla="*/ 6529793 h 7013642"/>
              <a:gd name="csX58" fmla="*/ 11854110 w 12191999"/>
              <a:gd name="csY58" fmla="*/ 6601792 h 7013642"/>
              <a:gd name="csX59" fmla="*/ 11954052 w 12191999"/>
              <a:gd name="csY59" fmla="*/ 6529793 h 7013642"/>
              <a:gd name="csX60" fmla="*/ 11854110 w 12191999"/>
              <a:gd name="csY60" fmla="*/ 6457792 h 7013642"/>
              <a:gd name="csX61" fmla="*/ 3479270 w 12191999"/>
              <a:gd name="csY61" fmla="*/ 0 h 7013642"/>
              <a:gd name="csX62" fmla="*/ 7342980 w 12191999"/>
              <a:gd name="csY62" fmla="*/ 0 h 7013642"/>
              <a:gd name="csX63" fmla="*/ 12191999 w 12191999"/>
              <a:gd name="csY63" fmla="*/ 0 h 7013642"/>
              <a:gd name="csX64" fmla="*/ 12187135 w 12191999"/>
              <a:gd name="csY64" fmla="*/ 4674139 h 7013642"/>
              <a:gd name="csX65" fmla="*/ 11315429 w 12191999"/>
              <a:gd name="csY65" fmla="*/ 5350211 h 7013642"/>
              <a:gd name="csX66" fmla="*/ 11563484 w 12191999"/>
              <a:gd name="csY66" fmla="*/ 5549631 h 7013642"/>
              <a:gd name="csX67" fmla="*/ 3479270 w 12191999"/>
              <a:gd name="csY67" fmla="*/ 6858001 h 7013642"/>
              <a:gd name="csX68" fmla="*/ 3085300 w 12191999"/>
              <a:gd name="csY68" fmla="*/ 7013642 h 7013642"/>
              <a:gd name="csX69" fmla="*/ 2352675 w 12191999"/>
              <a:gd name="csY69" fmla="*/ 6858000 h 7013642"/>
              <a:gd name="csX70" fmla="*/ 624211 w 12191999"/>
              <a:gd name="csY70" fmla="*/ 5543209 h 7013642"/>
              <a:gd name="csX71" fmla="*/ 885119 w 12191999"/>
              <a:gd name="csY71" fmla="*/ 5342674 h 7013642"/>
              <a:gd name="csX72" fmla="*/ 0 w 12191999"/>
              <a:gd name="csY72" fmla="*/ 4662369 h 7013642"/>
              <a:gd name="csX73" fmla="*/ 0 w 12191999"/>
              <a:gd name="csY73" fmla="*/ 1168401 h 7013642"/>
              <a:gd name="csX74" fmla="*/ 0 w 12191999"/>
              <a:gd name="csY74" fmla="*/ 8041 h 7013642"/>
              <a:gd name="csX75" fmla="*/ 0 w 12191999"/>
              <a:gd name="csY75" fmla="*/ 1 h 7013642"/>
              <a:gd name="csX76" fmla="*/ 3479270 w 12191999"/>
              <a:gd name="csY76" fmla="*/ 1 h 7013642"/>
              <a:gd name="csX77" fmla="*/ 3479270 w 12191999"/>
              <a:gd name="csY77" fmla="*/ 0 h 7013642"/>
              <a:gd name="csX0" fmla="*/ 11664980 w 12191999"/>
              <a:gd name="csY0" fmla="*/ 6511753 h 7013642"/>
              <a:gd name="csX1" fmla="*/ 11665277 w 12191999"/>
              <a:gd name="csY1" fmla="*/ 6511753 h 7013642"/>
              <a:gd name="csX2" fmla="*/ 11675287 w 12191999"/>
              <a:gd name="csY2" fmla="*/ 6548200 h 7013642"/>
              <a:gd name="csX3" fmla="*/ 11654522 w 12191999"/>
              <a:gd name="csY3" fmla="*/ 6548200 h 7013642"/>
              <a:gd name="csX4" fmla="*/ 11664980 w 12191999"/>
              <a:gd name="csY4" fmla="*/ 6511753 h 7013642"/>
              <a:gd name="csX5" fmla="*/ 11367392 w 12191999"/>
              <a:gd name="csY5" fmla="*/ 6511753 h 7013642"/>
              <a:gd name="csX6" fmla="*/ 11367690 w 12191999"/>
              <a:gd name="csY6" fmla="*/ 6511753 h 7013642"/>
              <a:gd name="csX7" fmla="*/ 11377700 w 12191999"/>
              <a:gd name="csY7" fmla="*/ 6548200 h 7013642"/>
              <a:gd name="csX8" fmla="*/ 11356935 w 12191999"/>
              <a:gd name="csY8" fmla="*/ 6548200 h 7013642"/>
              <a:gd name="csX9" fmla="*/ 11367392 w 12191999"/>
              <a:gd name="csY9" fmla="*/ 6511753 h 7013642"/>
              <a:gd name="csX10" fmla="*/ 11647799 w 12191999"/>
              <a:gd name="csY10" fmla="*/ 6477837 h 7013642"/>
              <a:gd name="csX11" fmla="*/ 11610004 w 12191999"/>
              <a:gd name="csY11" fmla="*/ 6584351 h 7013642"/>
              <a:gd name="csX12" fmla="*/ 11644214 w 12191999"/>
              <a:gd name="csY12" fmla="*/ 6584351 h 7013642"/>
              <a:gd name="csX13" fmla="*/ 11648248 w 12191999"/>
              <a:gd name="csY13" fmla="*/ 6570663 h 7013642"/>
              <a:gd name="csX14" fmla="*/ 11681712 w 12191999"/>
              <a:gd name="csY14" fmla="*/ 6570663 h 7013642"/>
              <a:gd name="csX15" fmla="*/ 11685896 w 12191999"/>
              <a:gd name="csY15" fmla="*/ 6584351 h 7013642"/>
              <a:gd name="csX16" fmla="*/ 11720701 w 12191999"/>
              <a:gd name="csY16" fmla="*/ 6584351 h 7013642"/>
              <a:gd name="csX17" fmla="*/ 11682756 w 12191999"/>
              <a:gd name="csY17" fmla="*/ 6477837 h 7013642"/>
              <a:gd name="csX18" fmla="*/ 11647799 w 12191999"/>
              <a:gd name="csY18" fmla="*/ 6477837 h 7013642"/>
              <a:gd name="csX19" fmla="*/ 11350212 w 12191999"/>
              <a:gd name="csY19" fmla="*/ 6477837 h 7013642"/>
              <a:gd name="csX20" fmla="*/ 11312416 w 12191999"/>
              <a:gd name="csY20" fmla="*/ 6584351 h 7013642"/>
              <a:gd name="csX21" fmla="*/ 11346627 w 12191999"/>
              <a:gd name="csY21" fmla="*/ 6584351 h 7013642"/>
              <a:gd name="csX22" fmla="*/ 11350660 w 12191999"/>
              <a:gd name="csY22" fmla="*/ 6570663 h 7013642"/>
              <a:gd name="csX23" fmla="*/ 11384124 w 12191999"/>
              <a:gd name="csY23" fmla="*/ 6570663 h 7013642"/>
              <a:gd name="csX24" fmla="*/ 11388305 w 12191999"/>
              <a:gd name="csY24" fmla="*/ 6584351 h 7013642"/>
              <a:gd name="csX25" fmla="*/ 11423114 w 12191999"/>
              <a:gd name="csY25" fmla="*/ 6584351 h 7013642"/>
              <a:gd name="csX26" fmla="*/ 11385168 w 12191999"/>
              <a:gd name="csY26" fmla="*/ 6477837 h 7013642"/>
              <a:gd name="csX27" fmla="*/ 11350212 w 12191999"/>
              <a:gd name="csY27" fmla="*/ 6477837 h 7013642"/>
              <a:gd name="csX28" fmla="*/ 11539490 w 12191999"/>
              <a:gd name="csY28" fmla="*/ 6477541 h 7013642"/>
              <a:gd name="csX29" fmla="*/ 11539490 w 12191999"/>
              <a:gd name="csY29" fmla="*/ 6584202 h 7013642"/>
              <a:gd name="csX30" fmla="*/ 11574149 w 12191999"/>
              <a:gd name="csY30" fmla="*/ 6584202 h 7013642"/>
              <a:gd name="csX31" fmla="*/ 11574149 w 12191999"/>
              <a:gd name="csY31" fmla="*/ 6547607 h 7013642"/>
              <a:gd name="csX32" fmla="*/ 11612095 w 12191999"/>
              <a:gd name="csY32" fmla="*/ 6547607 h 7013642"/>
              <a:gd name="csX33" fmla="*/ 11612095 w 12191999"/>
              <a:gd name="csY33" fmla="*/ 6521125 h 7013642"/>
              <a:gd name="csX34" fmla="*/ 11574149 w 12191999"/>
              <a:gd name="csY34" fmla="*/ 6521125 h 7013642"/>
              <a:gd name="csX35" fmla="*/ 11574149 w 12191999"/>
              <a:gd name="csY35" fmla="*/ 6504913 h 7013642"/>
              <a:gd name="csX36" fmla="*/ 11621657 w 12191999"/>
              <a:gd name="csY36" fmla="*/ 6504913 h 7013642"/>
              <a:gd name="csX37" fmla="*/ 11621657 w 12191999"/>
              <a:gd name="csY37" fmla="*/ 6477541 h 7013642"/>
              <a:gd name="csX38" fmla="*/ 11539490 w 12191999"/>
              <a:gd name="csY38" fmla="*/ 6477541 h 7013642"/>
              <a:gd name="csX39" fmla="*/ 11474805 w 12191999"/>
              <a:gd name="csY39" fmla="*/ 6474863 h 7013642"/>
              <a:gd name="csX40" fmla="*/ 11419081 w 12191999"/>
              <a:gd name="csY40" fmla="*/ 6531836 h 7013642"/>
              <a:gd name="csX41" fmla="*/ 11471816 w 12191999"/>
              <a:gd name="csY41" fmla="*/ 6587325 h 7013642"/>
              <a:gd name="csX42" fmla="*/ 11501096 w 12191999"/>
              <a:gd name="csY42" fmla="*/ 6575723 h 7013642"/>
              <a:gd name="csX43" fmla="*/ 11503039 w 12191999"/>
              <a:gd name="csY43" fmla="*/ 6584351 h 7013642"/>
              <a:gd name="csX44" fmla="*/ 11525597 w 12191999"/>
              <a:gd name="csY44" fmla="*/ 6584351 h 7013642"/>
              <a:gd name="csX45" fmla="*/ 11525597 w 12191999"/>
              <a:gd name="csY45" fmla="*/ 6524995 h 7013642"/>
              <a:gd name="csX46" fmla="*/ 11477943 w 12191999"/>
              <a:gd name="csY46" fmla="*/ 6524995 h 7013642"/>
              <a:gd name="csX47" fmla="*/ 11477943 w 12191999"/>
              <a:gd name="csY47" fmla="*/ 6548947 h 7013642"/>
              <a:gd name="csX48" fmla="*/ 11492283 w 12191999"/>
              <a:gd name="csY48" fmla="*/ 6548947 h 7013642"/>
              <a:gd name="csX49" fmla="*/ 11474655 w 12191999"/>
              <a:gd name="csY49" fmla="*/ 6560400 h 7013642"/>
              <a:gd name="csX50" fmla="*/ 11454187 w 12191999"/>
              <a:gd name="csY50" fmla="*/ 6532432 h 7013642"/>
              <a:gd name="csX51" fmla="*/ 11474357 w 12191999"/>
              <a:gd name="csY51" fmla="*/ 6502681 h 7013642"/>
              <a:gd name="csX52" fmla="*/ 11491236 w 12191999"/>
              <a:gd name="csY52" fmla="*/ 6514878 h 7013642"/>
              <a:gd name="csX53" fmla="*/ 11524102 w 12191999"/>
              <a:gd name="csY53" fmla="*/ 6514878 h 7013642"/>
              <a:gd name="csX54" fmla="*/ 11509313 w 12191999"/>
              <a:gd name="csY54" fmla="*/ 6486317 h 7013642"/>
              <a:gd name="csX55" fmla="*/ 11474805 w 12191999"/>
              <a:gd name="csY55" fmla="*/ 6474863 h 7013642"/>
              <a:gd name="csX56" fmla="*/ 11854110 w 12191999"/>
              <a:gd name="csY56" fmla="*/ 6457792 h 7013642"/>
              <a:gd name="csX57" fmla="*/ 11754169 w 12191999"/>
              <a:gd name="csY57" fmla="*/ 6529793 h 7013642"/>
              <a:gd name="csX58" fmla="*/ 11854110 w 12191999"/>
              <a:gd name="csY58" fmla="*/ 6601792 h 7013642"/>
              <a:gd name="csX59" fmla="*/ 11954052 w 12191999"/>
              <a:gd name="csY59" fmla="*/ 6529793 h 7013642"/>
              <a:gd name="csX60" fmla="*/ 11854110 w 12191999"/>
              <a:gd name="csY60" fmla="*/ 6457792 h 7013642"/>
              <a:gd name="csX61" fmla="*/ 3479270 w 12191999"/>
              <a:gd name="csY61" fmla="*/ 0 h 7013642"/>
              <a:gd name="csX62" fmla="*/ 7342980 w 12191999"/>
              <a:gd name="csY62" fmla="*/ 0 h 7013642"/>
              <a:gd name="csX63" fmla="*/ 12191999 w 12191999"/>
              <a:gd name="csY63" fmla="*/ 0 h 7013642"/>
              <a:gd name="csX64" fmla="*/ 12187135 w 12191999"/>
              <a:gd name="csY64" fmla="*/ 4674139 h 7013642"/>
              <a:gd name="csX65" fmla="*/ 11315429 w 12191999"/>
              <a:gd name="csY65" fmla="*/ 5350211 h 7013642"/>
              <a:gd name="csX66" fmla="*/ 11563484 w 12191999"/>
              <a:gd name="csY66" fmla="*/ 5549631 h 7013642"/>
              <a:gd name="csX67" fmla="*/ 9841159 w 12191999"/>
              <a:gd name="csY67" fmla="*/ 6858001 h 7013642"/>
              <a:gd name="csX68" fmla="*/ 3085300 w 12191999"/>
              <a:gd name="csY68" fmla="*/ 7013642 h 7013642"/>
              <a:gd name="csX69" fmla="*/ 2352675 w 12191999"/>
              <a:gd name="csY69" fmla="*/ 6858000 h 7013642"/>
              <a:gd name="csX70" fmla="*/ 624211 w 12191999"/>
              <a:gd name="csY70" fmla="*/ 5543209 h 7013642"/>
              <a:gd name="csX71" fmla="*/ 885119 w 12191999"/>
              <a:gd name="csY71" fmla="*/ 5342674 h 7013642"/>
              <a:gd name="csX72" fmla="*/ 0 w 12191999"/>
              <a:gd name="csY72" fmla="*/ 4662369 h 7013642"/>
              <a:gd name="csX73" fmla="*/ 0 w 12191999"/>
              <a:gd name="csY73" fmla="*/ 1168401 h 7013642"/>
              <a:gd name="csX74" fmla="*/ 0 w 12191999"/>
              <a:gd name="csY74" fmla="*/ 8041 h 7013642"/>
              <a:gd name="csX75" fmla="*/ 0 w 12191999"/>
              <a:gd name="csY75" fmla="*/ 1 h 7013642"/>
              <a:gd name="csX76" fmla="*/ 3479270 w 12191999"/>
              <a:gd name="csY76" fmla="*/ 1 h 7013642"/>
              <a:gd name="csX77" fmla="*/ 3479270 w 12191999"/>
              <a:gd name="csY77" fmla="*/ 0 h 7013642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1315429 w 12191999"/>
              <a:gd name="csY65" fmla="*/ 5350211 h 6858001"/>
              <a:gd name="csX66" fmla="*/ 11563484 w 12191999"/>
              <a:gd name="csY66" fmla="*/ 5549631 h 6858001"/>
              <a:gd name="csX67" fmla="*/ 9841159 w 12191999"/>
              <a:gd name="csY67" fmla="*/ 6858001 h 6858001"/>
              <a:gd name="csX68" fmla="*/ 2352675 w 12191999"/>
              <a:gd name="csY68" fmla="*/ 6858000 h 6858001"/>
              <a:gd name="csX69" fmla="*/ 624211 w 12191999"/>
              <a:gd name="csY69" fmla="*/ 5543209 h 6858001"/>
              <a:gd name="csX70" fmla="*/ 885119 w 12191999"/>
              <a:gd name="csY70" fmla="*/ 5342674 h 6858001"/>
              <a:gd name="csX71" fmla="*/ 0 w 12191999"/>
              <a:gd name="csY71" fmla="*/ 4662369 h 6858001"/>
              <a:gd name="csX72" fmla="*/ 0 w 12191999"/>
              <a:gd name="csY72" fmla="*/ 1168401 h 6858001"/>
              <a:gd name="csX73" fmla="*/ 0 w 12191999"/>
              <a:gd name="csY73" fmla="*/ 8041 h 6858001"/>
              <a:gd name="csX74" fmla="*/ 0 w 12191999"/>
              <a:gd name="csY74" fmla="*/ 1 h 6858001"/>
              <a:gd name="csX75" fmla="*/ 3479270 w 12191999"/>
              <a:gd name="csY75" fmla="*/ 1 h 6858001"/>
              <a:gd name="csX76" fmla="*/ 3479270 w 12191999"/>
              <a:gd name="csY76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1315429 w 12191999"/>
              <a:gd name="csY65" fmla="*/ 5350211 h 6858001"/>
              <a:gd name="csX66" fmla="*/ 11637292 w 12191999"/>
              <a:gd name="csY66" fmla="*/ 5561932 h 6858001"/>
              <a:gd name="csX67" fmla="*/ 9841159 w 12191999"/>
              <a:gd name="csY67" fmla="*/ 6858001 h 6858001"/>
              <a:gd name="csX68" fmla="*/ 2352675 w 12191999"/>
              <a:gd name="csY68" fmla="*/ 6858000 h 6858001"/>
              <a:gd name="csX69" fmla="*/ 624211 w 12191999"/>
              <a:gd name="csY69" fmla="*/ 5543209 h 6858001"/>
              <a:gd name="csX70" fmla="*/ 885119 w 12191999"/>
              <a:gd name="csY70" fmla="*/ 5342674 h 6858001"/>
              <a:gd name="csX71" fmla="*/ 0 w 12191999"/>
              <a:gd name="csY71" fmla="*/ 4662369 h 6858001"/>
              <a:gd name="csX72" fmla="*/ 0 w 12191999"/>
              <a:gd name="csY72" fmla="*/ 1168401 h 6858001"/>
              <a:gd name="csX73" fmla="*/ 0 w 12191999"/>
              <a:gd name="csY73" fmla="*/ 8041 h 6858001"/>
              <a:gd name="csX74" fmla="*/ 0 w 12191999"/>
              <a:gd name="csY74" fmla="*/ 1 h 6858001"/>
              <a:gd name="csX75" fmla="*/ 3479270 w 12191999"/>
              <a:gd name="csY75" fmla="*/ 1 h 6858001"/>
              <a:gd name="csX76" fmla="*/ 3479270 w 12191999"/>
              <a:gd name="csY76" fmla="*/ 0 h 6858001"/>
              <a:gd name="csX0" fmla="*/ 11664980 w 12191999"/>
              <a:gd name="csY0" fmla="*/ 6511753 h 6858001"/>
              <a:gd name="csX1" fmla="*/ 11665277 w 12191999"/>
              <a:gd name="csY1" fmla="*/ 6511753 h 6858001"/>
              <a:gd name="csX2" fmla="*/ 11675287 w 12191999"/>
              <a:gd name="csY2" fmla="*/ 6548200 h 6858001"/>
              <a:gd name="csX3" fmla="*/ 11654522 w 12191999"/>
              <a:gd name="csY3" fmla="*/ 6548200 h 6858001"/>
              <a:gd name="csX4" fmla="*/ 11664980 w 12191999"/>
              <a:gd name="csY4" fmla="*/ 6511753 h 6858001"/>
              <a:gd name="csX5" fmla="*/ 11367392 w 12191999"/>
              <a:gd name="csY5" fmla="*/ 6511753 h 6858001"/>
              <a:gd name="csX6" fmla="*/ 11367690 w 12191999"/>
              <a:gd name="csY6" fmla="*/ 6511753 h 6858001"/>
              <a:gd name="csX7" fmla="*/ 11377700 w 12191999"/>
              <a:gd name="csY7" fmla="*/ 6548200 h 6858001"/>
              <a:gd name="csX8" fmla="*/ 11356935 w 12191999"/>
              <a:gd name="csY8" fmla="*/ 6548200 h 6858001"/>
              <a:gd name="csX9" fmla="*/ 11367392 w 12191999"/>
              <a:gd name="csY9" fmla="*/ 6511753 h 6858001"/>
              <a:gd name="csX10" fmla="*/ 11647799 w 12191999"/>
              <a:gd name="csY10" fmla="*/ 6477837 h 6858001"/>
              <a:gd name="csX11" fmla="*/ 11610004 w 12191999"/>
              <a:gd name="csY11" fmla="*/ 6584351 h 6858001"/>
              <a:gd name="csX12" fmla="*/ 11644214 w 12191999"/>
              <a:gd name="csY12" fmla="*/ 6584351 h 6858001"/>
              <a:gd name="csX13" fmla="*/ 11648248 w 12191999"/>
              <a:gd name="csY13" fmla="*/ 6570663 h 6858001"/>
              <a:gd name="csX14" fmla="*/ 11681712 w 12191999"/>
              <a:gd name="csY14" fmla="*/ 6570663 h 6858001"/>
              <a:gd name="csX15" fmla="*/ 11685896 w 12191999"/>
              <a:gd name="csY15" fmla="*/ 6584351 h 6858001"/>
              <a:gd name="csX16" fmla="*/ 11720701 w 12191999"/>
              <a:gd name="csY16" fmla="*/ 6584351 h 6858001"/>
              <a:gd name="csX17" fmla="*/ 11682756 w 12191999"/>
              <a:gd name="csY17" fmla="*/ 6477837 h 6858001"/>
              <a:gd name="csX18" fmla="*/ 11647799 w 12191999"/>
              <a:gd name="csY18" fmla="*/ 6477837 h 6858001"/>
              <a:gd name="csX19" fmla="*/ 11350212 w 12191999"/>
              <a:gd name="csY19" fmla="*/ 6477837 h 6858001"/>
              <a:gd name="csX20" fmla="*/ 11312416 w 12191999"/>
              <a:gd name="csY20" fmla="*/ 6584351 h 6858001"/>
              <a:gd name="csX21" fmla="*/ 11346627 w 12191999"/>
              <a:gd name="csY21" fmla="*/ 6584351 h 6858001"/>
              <a:gd name="csX22" fmla="*/ 11350660 w 12191999"/>
              <a:gd name="csY22" fmla="*/ 6570663 h 6858001"/>
              <a:gd name="csX23" fmla="*/ 11384124 w 12191999"/>
              <a:gd name="csY23" fmla="*/ 6570663 h 6858001"/>
              <a:gd name="csX24" fmla="*/ 11388305 w 12191999"/>
              <a:gd name="csY24" fmla="*/ 6584351 h 6858001"/>
              <a:gd name="csX25" fmla="*/ 11423114 w 12191999"/>
              <a:gd name="csY25" fmla="*/ 6584351 h 6858001"/>
              <a:gd name="csX26" fmla="*/ 11385168 w 12191999"/>
              <a:gd name="csY26" fmla="*/ 6477837 h 6858001"/>
              <a:gd name="csX27" fmla="*/ 11350212 w 12191999"/>
              <a:gd name="csY27" fmla="*/ 6477837 h 6858001"/>
              <a:gd name="csX28" fmla="*/ 11539490 w 12191999"/>
              <a:gd name="csY28" fmla="*/ 6477541 h 6858001"/>
              <a:gd name="csX29" fmla="*/ 11539490 w 12191999"/>
              <a:gd name="csY29" fmla="*/ 6584202 h 6858001"/>
              <a:gd name="csX30" fmla="*/ 11574149 w 12191999"/>
              <a:gd name="csY30" fmla="*/ 6584202 h 6858001"/>
              <a:gd name="csX31" fmla="*/ 11574149 w 12191999"/>
              <a:gd name="csY31" fmla="*/ 6547607 h 6858001"/>
              <a:gd name="csX32" fmla="*/ 11612095 w 12191999"/>
              <a:gd name="csY32" fmla="*/ 6547607 h 6858001"/>
              <a:gd name="csX33" fmla="*/ 11612095 w 12191999"/>
              <a:gd name="csY33" fmla="*/ 6521125 h 6858001"/>
              <a:gd name="csX34" fmla="*/ 11574149 w 12191999"/>
              <a:gd name="csY34" fmla="*/ 6521125 h 6858001"/>
              <a:gd name="csX35" fmla="*/ 11574149 w 12191999"/>
              <a:gd name="csY35" fmla="*/ 6504913 h 6858001"/>
              <a:gd name="csX36" fmla="*/ 11621657 w 12191999"/>
              <a:gd name="csY36" fmla="*/ 6504913 h 6858001"/>
              <a:gd name="csX37" fmla="*/ 11621657 w 12191999"/>
              <a:gd name="csY37" fmla="*/ 6477541 h 6858001"/>
              <a:gd name="csX38" fmla="*/ 11539490 w 12191999"/>
              <a:gd name="csY38" fmla="*/ 6477541 h 6858001"/>
              <a:gd name="csX39" fmla="*/ 11474805 w 12191999"/>
              <a:gd name="csY39" fmla="*/ 6474863 h 6858001"/>
              <a:gd name="csX40" fmla="*/ 11419081 w 12191999"/>
              <a:gd name="csY40" fmla="*/ 6531836 h 6858001"/>
              <a:gd name="csX41" fmla="*/ 11471816 w 12191999"/>
              <a:gd name="csY41" fmla="*/ 6587325 h 6858001"/>
              <a:gd name="csX42" fmla="*/ 11501096 w 12191999"/>
              <a:gd name="csY42" fmla="*/ 6575723 h 6858001"/>
              <a:gd name="csX43" fmla="*/ 11503039 w 12191999"/>
              <a:gd name="csY43" fmla="*/ 6584351 h 6858001"/>
              <a:gd name="csX44" fmla="*/ 11525597 w 12191999"/>
              <a:gd name="csY44" fmla="*/ 6584351 h 6858001"/>
              <a:gd name="csX45" fmla="*/ 11525597 w 12191999"/>
              <a:gd name="csY45" fmla="*/ 6524995 h 6858001"/>
              <a:gd name="csX46" fmla="*/ 11477943 w 12191999"/>
              <a:gd name="csY46" fmla="*/ 6524995 h 6858001"/>
              <a:gd name="csX47" fmla="*/ 11477943 w 12191999"/>
              <a:gd name="csY47" fmla="*/ 6548947 h 6858001"/>
              <a:gd name="csX48" fmla="*/ 11492283 w 12191999"/>
              <a:gd name="csY48" fmla="*/ 6548947 h 6858001"/>
              <a:gd name="csX49" fmla="*/ 11474655 w 12191999"/>
              <a:gd name="csY49" fmla="*/ 6560400 h 6858001"/>
              <a:gd name="csX50" fmla="*/ 11454187 w 12191999"/>
              <a:gd name="csY50" fmla="*/ 6532432 h 6858001"/>
              <a:gd name="csX51" fmla="*/ 11474357 w 12191999"/>
              <a:gd name="csY51" fmla="*/ 6502681 h 6858001"/>
              <a:gd name="csX52" fmla="*/ 11491236 w 12191999"/>
              <a:gd name="csY52" fmla="*/ 6514878 h 6858001"/>
              <a:gd name="csX53" fmla="*/ 11524102 w 12191999"/>
              <a:gd name="csY53" fmla="*/ 6514878 h 6858001"/>
              <a:gd name="csX54" fmla="*/ 11509313 w 12191999"/>
              <a:gd name="csY54" fmla="*/ 6486317 h 6858001"/>
              <a:gd name="csX55" fmla="*/ 11474805 w 12191999"/>
              <a:gd name="csY55" fmla="*/ 6474863 h 6858001"/>
              <a:gd name="csX56" fmla="*/ 11854110 w 12191999"/>
              <a:gd name="csY56" fmla="*/ 6457792 h 6858001"/>
              <a:gd name="csX57" fmla="*/ 11754169 w 12191999"/>
              <a:gd name="csY57" fmla="*/ 6529793 h 6858001"/>
              <a:gd name="csX58" fmla="*/ 11854110 w 12191999"/>
              <a:gd name="csY58" fmla="*/ 6601792 h 6858001"/>
              <a:gd name="csX59" fmla="*/ 11954052 w 12191999"/>
              <a:gd name="csY59" fmla="*/ 6529793 h 6858001"/>
              <a:gd name="csX60" fmla="*/ 11854110 w 12191999"/>
              <a:gd name="csY60" fmla="*/ 6457792 h 6858001"/>
              <a:gd name="csX61" fmla="*/ 3479270 w 12191999"/>
              <a:gd name="csY61" fmla="*/ 0 h 6858001"/>
              <a:gd name="csX62" fmla="*/ 7342980 w 12191999"/>
              <a:gd name="csY62" fmla="*/ 0 h 6858001"/>
              <a:gd name="csX63" fmla="*/ 12191999 w 12191999"/>
              <a:gd name="csY63" fmla="*/ 0 h 6858001"/>
              <a:gd name="csX64" fmla="*/ 12187135 w 12191999"/>
              <a:gd name="csY64" fmla="*/ 4674139 h 6858001"/>
              <a:gd name="csX65" fmla="*/ 11315429 w 12191999"/>
              <a:gd name="csY65" fmla="*/ 5350211 h 6858001"/>
              <a:gd name="csX66" fmla="*/ 11571684 w 12191999"/>
              <a:gd name="csY66" fmla="*/ 5541429 h 6858001"/>
              <a:gd name="csX67" fmla="*/ 9841159 w 12191999"/>
              <a:gd name="csY67" fmla="*/ 6858001 h 6858001"/>
              <a:gd name="csX68" fmla="*/ 2352675 w 12191999"/>
              <a:gd name="csY68" fmla="*/ 6858000 h 6858001"/>
              <a:gd name="csX69" fmla="*/ 624211 w 12191999"/>
              <a:gd name="csY69" fmla="*/ 5543209 h 6858001"/>
              <a:gd name="csX70" fmla="*/ 885119 w 12191999"/>
              <a:gd name="csY70" fmla="*/ 5342674 h 6858001"/>
              <a:gd name="csX71" fmla="*/ 0 w 12191999"/>
              <a:gd name="csY71" fmla="*/ 4662369 h 6858001"/>
              <a:gd name="csX72" fmla="*/ 0 w 12191999"/>
              <a:gd name="csY72" fmla="*/ 1168401 h 6858001"/>
              <a:gd name="csX73" fmla="*/ 0 w 12191999"/>
              <a:gd name="csY73" fmla="*/ 8041 h 6858001"/>
              <a:gd name="csX74" fmla="*/ 0 w 12191999"/>
              <a:gd name="csY74" fmla="*/ 1 h 6858001"/>
              <a:gd name="csX75" fmla="*/ 3479270 w 12191999"/>
              <a:gd name="csY75" fmla="*/ 1 h 6858001"/>
              <a:gd name="csX76" fmla="*/ 3479270 w 12191999"/>
              <a:gd name="csY76" fmla="*/ 0 h 6858001"/>
              <a:gd name="csX0" fmla="*/ 11664980 w 12211819"/>
              <a:gd name="csY0" fmla="*/ 6511753 h 6858001"/>
              <a:gd name="csX1" fmla="*/ 11665277 w 12211819"/>
              <a:gd name="csY1" fmla="*/ 6511753 h 6858001"/>
              <a:gd name="csX2" fmla="*/ 11675287 w 12211819"/>
              <a:gd name="csY2" fmla="*/ 6548200 h 6858001"/>
              <a:gd name="csX3" fmla="*/ 11654522 w 12211819"/>
              <a:gd name="csY3" fmla="*/ 6548200 h 6858001"/>
              <a:gd name="csX4" fmla="*/ 11664980 w 12211819"/>
              <a:gd name="csY4" fmla="*/ 6511753 h 6858001"/>
              <a:gd name="csX5" fmla="*/ 11367392 w 12211819"/>
              <a:gd name="csY5" fmla="*/ 6511753 h 6858001"/>
              <a:gd name="csX6" fmla="*/ 11367690 w 12211819"/>
              <a:gd name="csY6" fmla="*/ 6511753 h 6858001"/>
              <a:gd name="csX7" fmla="*/ 11377700 w 12211819"/>
              <a:gd name="csY7" fmla="*/ 6548200 h 6858001"/>
              <a:gd name="csX8" fmla="*/ 11356935 w 12211819"/>
              <a:gd name="csY8" fmla="*/ 6548200 h 6858001"/>
              <a:gd name="csX9" fmla="*/ 11367392 w 12211819"/>
              <a:gd name="csY9" fmla="*/ 6511753 h 6858001"/>
              <a:gd name="csX10" fmla="*/ 11647799 w 12211819"/>
              <a:gd name="csY10" fmla="*/ 6477837 h 6858001"/>
              <a:gd name="csX11" fmla="*/ 11610004 w 12211819"/>
              <a:gd name="csY11" fmla="*/ 6584351 h 6858001"/>
              <a:gd name="csX12" fmla="*/ 11644214 w 12211819"/>
              <a:gd name="csY12" fmla="*/ 6584351 h 6858001"/>
              <a:gd name="csX13" fmla="*/ 11648248 w 12211819"/>
              <a:gd name="csY13" fmla="*/ 6570663 h 6858001"/>
              <a:gd name="csX14" fmla="*/ 11681712 w 12211819"/>
              <a:gd name="csY14" fmla="*/ 6570663 h 6858001"/>
              <a:gd name="csX15" fmla="*/ 11685896 w 12211819"/>
              <a:gd name="csY15" fmla="*/ 6584351 h 6858001"/>
              <a:gd name="csX16" fmla="*/ 11720701 w 12211819"/>
              <a:gd name="csY16" fmla="*/ 6584351 h 6858001"/>
              <a:gd name="csX17" fmla="*/ 11682756 w 12211819"/>
              <a:gd name="csY17" fmla="*/ 6477837 h 6858001"/>
              <a:gd name="csX18" fmla="*/ 11647799 w 12211819"/>
              <a:gd name="csY18" fmla="*/ 6477837 h 6858001"/>
              <a:gd name="csX19" fmla="*/ 11350212 w 12211819"/>
              <a:gd name="csY19" fmla="*/ 6477837 h 6858001"/>
              <a:gd name="csX20" fmla="*/ 11312416 w 12211819"/>
              <a:gd name="csY20" fmla="*/ 6584351 h 6858001"/>
              <a:gd name="csX21" fmla="*/ 11346627 w 12211819"/>
              <a:gd name="csY21" fmla="*/ 6584351 h 6858001"/>
              <a:gd name="csX22" fmla="*/ 11350660 w 12211819"/>
              <a:gd name="csY22" fmla="*/ 6570663 h 6858001"/>
              <a:gd name="csX23" fmla="*/ 11384124 w 12211819"/>
              <a:gd name="csY23" fmla="*/ 6570663 h 6858001"/>
              <a:gd name="csX24" fmla="*/ 11388305 w 12211819"/>
              <a:gd name="csY24" fmla="*/ 6584351 h 6858001"/>
              <a:gd name="csX25" fmla="*/ 11423114 w 12211819"/>
              <a:gd name="csY25" fmla="*/ 6584351 h 6858001"/>
              <a:gd name="csX26" fmla="*/ 11385168 w 12211819"/>
              <a:gd name="csY26" fmla="*/ 6477837 h 6858001"/>
              <a:gd name="csX27" fmla="*/ 11350212 w 12211819"/>
              <a:gd name="csY27" fmla="*/ 6477837 h 6858001"/>
              <a:gd name="csX28" fmla="*/ 11539490 w 12211819"/>
              <a:gd name="csY28" fmla="*/ 6477541 h 6858001"/>
              <a:gd name="csX29" fmla="*/ 11539490 w 12211819"/>
              <a:gd name="csY29" fmla="*/ 6584202 h 6858001"/>
              <a:gd name="csX30" fmla="*/ 11574149 w 12211819"/>
              <a:gd name="csY30" fmla="*/ 6584202 h 6858001"/>
              <a:gd name="csX31" fmla="*/ 11574149 w 12211819"/>
              <a:gd name="csY31" fmla="*/ 6547607 h 6858001"/>
              <a:gd name="csX32" fmla="*/ 11612095 w 12211819"/>
              <a:gd name="csY32" fmla="*/ 6547607 h 6858001"/>
              <a:gd name="csX33" fmla="*/ 11612095 w 12211819"/>
              <a:gd name="csY33" fmla="*/ 6521125 h 6858001"/>
              <a:gd name="csX34" fmla="*/ 11574149 w 12211819"/>
              <a:gd name="csY34" fmla="*/ 6521125 h 6858001"/>
              <a:gd name="csX35" fmla="*/ 11574149 w 12211819"/>
              <a:gd name="csY35" fmla="*/ 6504913 h 6858001"/>
              <a:gd name="csX36" fmla="*/ 11621657 w 12211819"/>
              <a:gd name="csY36" fmla="*/ 6504913 h 6858001"/>
              <a:gd name="csX37" fmla="*/ 11621657 w 12211819"/>
              <a:gd name="csY37" fmla="*/ 6477541 h 6858001"/>
              <a:gd name="csX38" fmla="*/ 11539490 w 12211819"/>
              <a:gd name="csY38" fmla="*/ 6477541 h 6858001"/>
              <a:gd name="csX39" fmla="*/ 11474805 w 12211819"/>
              <a:gd name="csY39" fmla="*/ 6474863 h 6858001"/>
              <a:gd name="csX40" fmla="*/ 11419081 w 12211819"/>
              <a:gd name="csY40" fmla="*/ 6531836 h 6858001"/>
              <a:gd name="csX41" fmla="*/ 11471816 w 12211819"/>
              <a:gd name="csY41" fmla="*/ 6587325 h 6858001"/>
              <a:gd name="csX42" fmla="*/ 11501096 w 12211819"/>
              <a:gd name="csY42" fmla="*/ 6575723 h 6858001"/>
              <a:gd name="csX43" fmla="*/ 11503039 w 12211819"/>
              <a:gd name="csY43" fmla="*/ 6584351 h 6858001"/>
              <a:gd name="csX44" fmla="*/ 11525597 w 12211819"/>
              <a:gd name="csY44" fmla="*/ 6584351 h 6858001"/>
              <a:gd name="csX45" fmla="*/ 11525597 w 12211819"/>
              <a:gd name="csY45" fmla="*/ 6524995 h 6858001"/>
              <a:gd name="csX46" fmla="*/ 11477943 w 12211819"/>
              <a:gd name="csY46" fmla="*/ 6524995 h 6858001"/>
              <a:gd name="csX47" fmla="*/ 11477943 w 12211819"/>
              <a:gd name="csY47" fmla="*/ 6548947 h 6858001"/>
              <a:gd name="csX48" fmla="*/ 11492283 w 12211819"/>
              <a:gd name="csY48" fmla="*/ 6548947 h 6858001"/>
              <a:gd name="csX49" fmla="*/ 11474655 w 12211819"/>
              <a:gd name="csY49" fmla="*/ 6560400 h 6858001"/>
              <a:gd name="csX50" fmla="*/ 11454187 w 12211819"/>
              <a:gd name="csY50" fmla="*/ 6532432 h 6858001"/>
              <a:gd name="csX51" fmla="*/ 11474357 w 12211819"/>
              <a:gd name="csY51" fmla="*/ 6502681 h 6858001"/>
              <a:gd name="csX52" fmla="*/ 11491236 w 12211819"/>
              <a:gd name="csY52" fmla="*/ 6514878 h 6858001"/>
              <a:gd name="csX53" fmla="*/ 11524102 w 12211819"/>
              <a:gd name="csY53" fmla="*/ 6514878 h 6858001"/>
              <a:gd name="csX54" fmla="*/ 11509313 w 12211819"/>
              <a:gd name="csY54" fmla="*/ 6486317 h 6858001"/>
              <a:gd name="csX55" fmla="*/ 11474805 w 12211819"/>
              <a:gd name="csY55" fmla="*/ 6474863 h 6858001"/>
              <a:gd name="csX56" fmla="*/ 11854110 w 12211819"/>
              <a:gd name="csY56" fmla="*/ 6457792 h 6858001"/>
              <a:gd name="csX57" fmla="*/ 11754169 w 12211819"/>
              <a:gd name="csY57" fmla="*/ 6529793 h 6858001"/>
              <a:gd name="csX58" fmla="*/ 11854110 w 12211819"/>
              <a:gd name="csY58" fmla="*/ 6601792 h 6858001"/>
              <a:gd name="csX59" fmla="*/ 11954052 w 12211819"/>
              <a:gd name="csY59" fmla="*/ 6529793 h 6858001"/>
              <a:gd name="csX60" fmla="*/ 11854110 w 12211819"/>
              <a:gd name="csY60" fmla="*/ 6457792 h 6858001"/>
              <a:gd name="csX61" fmla="*/ 3479270 w 12211819"/>
              <a:gd name="csY61" fmla="*/ 0 h 6858001"/>
              <a:gd name="csX62" fmla="*/ 7342980 w 12211819"/>
              <a:gd name="csY62" fmla="*/ 0 h 6858001"/>
              <a:gd name="csX63" fmla="*/ 12191999 w 12211819"/>
              <a:gd name="csY63" fmla="*/ 0 h 6858001"/>
              <a:gd name="csX64" fmla="*/ 12211738 w 12211819"/>
              <a:gd name="csY64" fmla="*/ 4665939 h 6858001"/>
              <a:gd name="csX65" fmla="*/ 11315429 w 12211819"/>
              <a:gd name="csY65" fmla="*/ 5350211 h 6858001"/>
              <a:gd name="csX66" fmla="*/ 11571684 w 12211819"/>
              <a:gd name="csY66" fmla="*/ 5541429 h 6858001"/>
              <a:gd name="csX67" fmla="*/ 9841159 w 12211819"/>
              <a:gd name="csY67" fmla="*/ 6858001 h 6858001"/>
              <a:gd name="csX68" fmla="*/ 2352675 w 12211819"/>
              <a:gd name="csY68" fmla="*/ 6858000 h 6858001"/>
              <a:gd name="csX69" fmla="*/ 624211 w 12211819"/>
              <a:gd name="csY69" fmla="*/ 5543209 h 6858001"/>
              <a:gd name="csX70" fmla="*/ 885119 w 12211819"/>
              <a:gd name="csY70" fmla="*/ 5342674 h 6858001"/>
              <a:gd name="csX71" fmla="*/ 0 w 12211819"/>
              <a:gd name="csY71" fmla="*/ 4662369 h 6858001"/>
              <a:gd name="csX72" fmla="*/ 0 w 12211819"/>
              <a:gd name="csY72" fmla="*/ 1168401 h 6858001"/>
              <a:gd name="csX73" fmla="*/ 0 w 12211819"/>
              <a:gd name="csY73" fmla="*/ 8041 h 6858001"/>
              <a:gd name="csX74" fmla="*/ 0 w 12211819"/>
              <a:gd name="csY74" fmla="*/ 1 h 6858001"/>
              <a:gd name="csX75" fmla="*/ 3479270 w 12211819"/>
              <a:gd name="csY75" fmla="*/ 1 h 6858001"/>
              <a:gd name="csX76" fmla="*/ 3479270 w 12211819"/>
              <a:gd name="csY76" fmla="*/ 0 h 6858001"/>
              <a:gd name="csX0" fmla="*/ 11664980 w 12220000"/>
              <a:gd name="csY0" fmla="*/ 6511753 h 6858001"/>
              <a:gd name="csX1" fmla="*/ 11665277 w 12220000"/>
              <a:gd name="csY1" fmla="*/ 6511753 h 6858001"/>
              <a:gd name="csX2" fmla="*/ 11675287 w 12220000"/>
              <a:gd name="csY2" fmla="*/ 6548200 h 6858001"/>
              <a:gd name="csX3" fmla="*/ 11654522 w 12220000"/>
              <a:gd name="csY3" fmla="*/ 6548200 h 6858001"/>
              <a:gd name="csX4" fmla="*/ 11664980 w 12220000"/>
              <a:gd name="csY4" fmla="*/ 6511753 h 6858001"/>
              <a:gd name="csX5" fmla="*/ 11367392 w 12220000"/>
              <a:gd name="csY5" fmla="*/ 6511753 h 6858001"/>
              <a:gd name="csX6" fmla="*/ 11367690 w 12220000"/>
              <a:gd name="csY6" fmla="*/ 6511753 h 6858001"/>
              <a:gd name="csX7" fmla="*/ 11377700 w 12220000"/>
              <a:gd name="csY7" fmla="*/ 6548200 h 6858001"/>
              <a:gd name="csX8" fmla="*/ 11356935 w 12220000"/>
              <a:gd name="csY8" fmla="*/ 6548200 h 6858001"/>
              <a:gd name="csX9" fmla="*/ 11367392 w 12220000"/>
              <a:gd name="csY9" fmla="*/ 6511753 h 6858001"/>
              <a:gd name="csX10" fmla="*/ 11647799 w 12220000"/>
              <a:gd name="csY10" fmla="*/ 6477837 h 6858001"/>
              <a:gd name="csX11" fmla="*/ 11610004 w 12220000"/>
              <a:gd name="csY11" fmla="*/ 6584351 h 6858001"/>
              <a:gd name="csX12" fmla="*/ 11644214 w 12220000"/>
              <a:gd name="csY12" fmla="*/ 6584351 h 6858001"/>
              <a:gd name="csX13" fmla="*/ 11648248 w 12220000"/>
              <a:gd name="csY13" fmla="*/ 6570663 h 6858001"/>
              <a:gd name="csX14" fmla="*/ 11681712 w 12220000"/>
              <a:gd name="csY14" fmla="*/ 6570663 h 6858001"/>
              <a:gd name="csX15" fmla="*/ 11685896 w 12220000"/>
              <a:gd name="csY15" fmla="*/ 6584351 h 6858001"/>
              <a:gd name="csX16" fmla="*/ 11720701 w 12220000"/>
              <a:gd name="csY16" fmla="*/ 6584351 h 6858001"/>
              <a:gd name="csX17" fmla="*/ 11682756 w 12220000"/>
              <a:gd name="csY17" fmla="*/ 6477837 h 6858001"/>
              <a:gd name="csX18" fmla="*/ 11647799 w 12220000"/>
              <a:gd name="csY18" fmla="*/ 6477837 h 6858001"/>
              <a:gd name="csX19" fmla="*/ 11350212 w 12220000"/>
              <a:gd name="csY19" fmla="*/ 6477837 h 6858001"/>
              <a:gd name="csX20" fmla="*/ 11312416 w 12220000"/>
              <a:gd name="csY20" fmla="*/ 6584351 h 6858001"/>
              <a:gd name="csX21" fmla="*/ 11346627 w 12220000"/>
              <a:gd name="csY21" fmla="*/ 6584351 h 6858001"/>
              <a:gd name="csX22" fmla="*/ 11350660 w 12220000"/>
              <a:gd name="csY22" fmla="*/ 6570663 h 6858001"/>
              <a:gd name="csX23" fmla="*/ 11384124 w 12220000"/>
              <a:gd name="csY23" fmla="*/ 6570663 h 6858001"/>
              <a:gd name="csX24" fmla="*/ 11388305 w 12220000"/>
              <a:gd name="csY24" fmla="*/ 6584351 h 6858001"/>
              <a:gd name="csX25" fmla="*/ 11423114 w 12220000"/>
              <a:gd name="csY25" fmla="*/ 6584351 h 6858001"/>
              <a:gd name="csX26" fmla="*/ 11385168 w 12220000"/>
              <a:gd name="csY26" fmla="*/ 6477837 h 6858001"/>
              <a:gd name="csX27" fmla="*/ 11350212 w 12220000"/>
              <a:gd name="csY27" fmla="*/ 6477837 h 6858001"/>
              <a:gd name="csX28" fmla="*/ 11539490 w 12220000"/>
              <a:gd name="csY28" fmla="*/ 6477541 h 6858001"/>
              <a:gd name="csX29" fmla="*/ 11539490 w 12220000"/>
              <a:gd name="csY29" fmla="*/ 6584202 h 6858001"/>
              <a:gd name="csX30" fmla="*/ 11574149 w 12220000"/>
              <a:gd name="csY30" fmla="*/ 6584202 h 6858001"/>
              <a:gd name="csX31" fmla="*/ 11574149 w 12220000"/>
              <a:gd name="csY31" fmla="*/ 6547607 h 6858001"/>
              <a:gd name="csX32" fmla="*/ 11612095 w 12220000"/>
              <a:gd name="csY32" fmla="*/ 6547607 h 6858001"/>
              <a:gd name="csX33" fmla="*/ 11612095 w 12220000"/>
              <a:gd name="csY33" fmla="*/ 6521125 h 6858001"/>
              <a:gd name="csX34" fmla="*/ 11574149 w 12220000"/>
              <a:gd name="csY34" fmla="*/ 6521125 h 6858001"/>
              <a:gd name="csX35" fmla="*/ 11574149 w 12220000"/>
              <a:gd name="csY35" fmla="*/ 6504913 h 6858001"/>
              <a:gd name="csX36" fmla="*/ 11621657 w 12220000"/>
              <a:gd name="csY36" fmla="*/ 6504913 h 6858001"/>
              <a:gd name="csX37" fmla="*/ 11621657 w 12220000"/>
              <a:gd name="csY37" fmla="*/ 6477541 h 6858001"/>
              <a:gd name="csX38" fmla="*/ 11539490 w 12220000"/>
              <a:gd name="csY38" fmla="*/ 6477541 h 6858001"/>
              <a:gd name="csX39" fmla="*/ 11474805 w 12220000"/>
              <a:gd name="csY39" fmla="*/ 6474863 h 6858001"/>
              <a:gd name="csX40" fmla="*/ 11419081 w 12220000"/>
              <a:gd name="csY40" fmla="*/ 6531836 h 6858001"/>
              <a:gd name="csX41" fmla="*/ 11471816 w 12220000"/>
              <a:gd name="csY41" fmla="*/ 6587325 h 6858001"/>
              <a:gd name="csX42" fmla="*/ 11501096 w 12220000"/>
              <a:gd name="csY42" fmla="*/ 6575723 h 6858001"/>
              <a:gd name="csX43" fmla="*/ 11503039 w 12220000"/>
              <a:gd name="csY43" fmla="*/ 6584351 h 6858001"/>
              <a:gd name="csX44" fmla="*/ 11525597 w 12220000"/>
              <a:gd name="csY44" fmla="*/ 6584351 h 6858001"/>
              <a:gd name="csX45" fmla="*/ 11525597 w 12220000"/>
              <a:gd name="csY45" fmla="*/ 6524995 h 6858001"/>
              <a:gd name="csX46" fmla="*/ 11477943 w 12220000"/>
              <a:gd name="csY46" fmla="*/ 6524995 h 6858001"/>
              <a:gd name="csX47" fmla="*/ 11477943 w 12220000"/>
              <a:gd name="csY47" fmla="*/ 6548947 h 6858001"/>
              <a:gd name="csX48" fmla="*/ 11492283 w 12220000"/>
              <a:gd name="csY48" fmla="*/ 6548947 h 6858001"/>
              <a:gd name="csX49" fmla="*/ 11474655 w 12220000"/>
              <a:gd name="csY49" fmla="*/ 6560400 h 6858001"/>
              <a:gd name="csX50" fmla="*/ 11454187 w 12220000"/>
              <a:gd name="csY50" fmla="*/ 6532432 h 6858001"/>
              <a:gd name="csX51" fmla="*/ 11474357 w 12220000"/>
              <a:gd name="csY51" fmla="*/ 6502681 h 6858001"/>
              <a:gd name="csX52" fmla="*/ 11491236 w 12220000"/>
              <a:gd name="csY52" fmla="*/ 6514878 h 6858001"/>
              <a:gd name="csX53" fmla="*/ 11524102 w 12220000"/>
              <a:gd name="csY53" fmla="*/ 6514878 h 6858001"/>
              <a:gd name="csX54" fmla="*/ 11509313 w 12220000"/>
              <a:gd name="csY54" fmla="*/ 6486317 h 6858001"/>
              <a:gd name="csX55" fmla="*/ 11474805 w 12220000"/>
              <a:gd name="csY55" fmla="*/ 6474863 h 6858001"/>
              <a:gd name="csX56" fmla="*/ 11854110 w 12220000"/>
              <a:gd name="csY56" fmla="*/ 6457792 h 6858001"/>
              <a:gd name="csX57" fmla="*/ 11754169 w 12220000"/>
              <a:gd name="csY57" fmla="*/ 6529793 h 6858001"/>
              <a:gd name="csX58" fmla="*/ 11854110 w 12220000"/>
              <a:gd name="csY58" fmla="*/ 6601792 h 6858001"/>
              <a:gd name="csX59" fmla="*/ 11954052 w 12220000"/>
              <a:gd name="csY59" fmla="*/ 6529793 h 6858001"/>
              <a:gd name="csX60" fmla="*/ 11854110 w 12220000"/>
              <a:gd name="csY60" fmla="*/ 6457792 h 6858001"/>
              <a:gd name="csX61" fmla="*/ 3479270 w 12220000"/>
              <a:gd name="csY61" fmla="*/ 0 h 6858001"/>
              <a:gd name="csX62" fmla="*/ 7342980 w 12220000"/>
              <a:gd name="csY62" fmla="*/ 0 h 6858001"/>
              <a:gd name="csX63" fmla="*/ 12191999 w 12220000"/>
              <a:gd name="csY63" fmla="*/ 0 h 6858001"/>
              <a:gd name="csX64" fmla="*/ 12219939 w 12220000"/>
              <a:gd name="csY64" fmla="*/ 4649538 h 6858001"/>
              <a:gd name="csX65" fmla="*/ 11315429 w 12220000"/>
              <a:gd name="csY65" fmla="*/ 5350211 h 6858001"/>
              <a:gd name="csX66" fmla="*/ 11571684 w 12220000"/>
              <a:gd name="csY66" fmla="*/ 5541429 h 6858001"/>
              <a:gd name="csX67" fmla="*/ 9841159 w 12220000"/>
              <a:gd name="csY67" fmla="*/ 6858001 h 6858001"/>
              <a:gd name="csX68" fmla="*/ 2352675 w 12220000"/>
              <a:gd name="csY68" fmla="*/ 6858000 h 6858001"/>
              <a:gd name="csX69" fmla="*/ 624211 w 12220000"/>
              <a:gd name="csY69" fmla="*/ 5543209 h 6858001"/>
              <a:gd name="csX70" fmla="*/ 885119 w 12220000"/>
              <a:gd name="csY70" fmla="*/ 5342674 h 6858001"/>
              <a:gd name="csX71" fmla="*/ 0 w 12220000"/>
              <a:gd name="csY71" fmla="*/ 4662369 h 6858001"/>
              <a:gd name="csX72" fmla="*/ 0 w 12220000"/>
              <a:gd name="csY72" fmla="*/ 1168401 h 6858001"/>
              <a:gd name="csX73" fmla="*/ 0 w 12220000"/>
              <a:gd name="csY73" fmla="*/ 8041 h 6858001"/>
              <a:gd name="csX74" fmla="*/ 0 w 12220000"/>
              <a:gd name="csY74" fmla="*/ 1 h 6858001"/>
              <a:gd name="csX75" fmla="*/ 3479270 w 12220000"/>
              <a:gd name="csY75" fmla="*/ 1 h 6858001"/>
              <a:gd name="csX76" fmla="*/ 3479270 w 12220000"/>
              <a:gd name="csY76" fmla="*/ 0 h 6858001"/>
              <a:gd name="csX0" fmla="*/ 11664980 w 12195595"/>
              <a:gd name="csY0" fmla="*/ 6511753 h 6858001"/>
              <a:gd name="csX1" fmla="*/ 11665277 w 12195595"/>
              <a:gd name="csY1" fmla="*/ 6511753 h 6858001"/>
              <a:gd name="csX2" fmla="*/ 11675287 w 12195595"/>
              <a:gd name="csY2" fmla="*/ 6548200 h 6858001"/>
              <a:gd name="csX3" fmla="*/ 11654522 w 12195595"/>
              <a:gd name="csY3" fmla="*/ 6548200 h 6858001"/>
              <a:gd name="csX4" fmla="*/ 11664980 w 12195595"/>
              <a:gd name="csY4" fmla="*/ 6511753 h 6858001"/>
              <a:gd name="csX5" fmla="*/ 11367392 w 12195595"/>
              <a:gd name="csY5" fmla="*/ 6511753 h 6858001"/>
              <a:gd name="csX6" fmla="*/ 11367690 w 12195595"/>
              <a:gd name="csY6" fmla="*/ 6511753 h 6858001"/>
              <a:gd name="csX7" fmla="*/ 11377700 w 12195595"/>
              <a:gd name="csY7" fmla="*/ 6548200 h 6858001"/>
              <a:gd name="csX8" fmla="*/ 11356935 w 12195595"/>
              <a:gd name="csY8" fmla="*/ 6548200 h 6858001"/>
              <a:gd name="csX9" fmla="*/ 11367392 w 12195595"/>
              <a:gd name="csY9" fmla="*/ 6511753 h 6858001"/>
              <a:gd name="csX10" fmla="*/ 11647799 w 12195595"/>
              <a:gd name="csY10" fmla="*/ 6477837 h 6858001"/>
              <a:gd name="csX11" fmla="*/ 11610004 w 12195595"/>
              <a:gd name="csY11" fmla="*/ 6584351 h 6858001"/>
              <a:gd name="csX12" fmla="*/ 11644214 w 12195595"/>
              <a:gd name="csY12" fmla="*/ 6584351 h 6858001"/>
              <a:gd name="csX13" fmla="*/ 11648248 w 12195595"/>
              <a:gd name="csY13" fmla="*/ 6570663 h 6858001"/>
              <a:gd name="csX14" fmla="*/ 11681712 w 12195595"/>
              <a:gd name="csY14" fmla="*/ 6570663 h 6858001"/>
              <a:gd name="csX15" fmla="*/ 11685896 w 12195595"/>
              <a:gd name="csY15" fmla="*/ 6584351 h 6858001"/>
              <a:gd name="csX16" fmla="*/ 11720701 w 12195595"/>
              <a:gd name="csY16" fmla="*/ 6584351 h 6858001"/>
              <a:gd name="csX17" fmla="*/ 11682756 w 12195595"/>
              <a:gd name="csY17" fmla="*/ 6477837 h 6858001"/>
              <a:gd name="csX18" fmla="*/ 11647799 w 12195595"/>
              <a:gd name="csY18" fmla="*/ 6477837 h 6858001"/>
              <a:gd name="csX19" fmla="*/ 11350212 w 12195595"/>
              <a:gd name="csY19" fmla="*/ 6477837 h 6858001"/>
              <a:gd name="csX20" fmla="*/ 11312416 w 12195595"/>
              <a:gd name="csY20" fmla="*/ 6584351 h 6858001"/>
              <a:gd name="csX21" fmla="*/ 11346627 w 12195595"/>
              <a:gd name="csY21" fmla="*/ 6584351 h 6858001"/>
              <a:gd name="csX22" fmla="*/ 11350660 w 12195595"/>
              <a:gd name="csY22" fmla="*/ 6570663 h 6858001"/>
              <a:gd name="csX23" fmla="*/ 11384124 w 12195595"/>
              <a:gd name="csY23" fmla="*/ 6570663 h 6858001"/>
              <a:gd name="csX24" fmla="*/ 11388305 w 12195595"/>
              <a:gd name="csY24" fmla="*/ 6584351 h 6858001"/>
              <a:gd name="csX25" fmla="*/ 11423114 w 12195595"/>
              <a:gd name="csY25" fmla="*/ 6584351 h 6858001"/>
              <a:gd name="csX26" fmla="*/ 11385168 w 12195595"/>
              <a:gd name="csY26" fmla="*/ 6477837 h 6858001"/>
              <a:gd name="csX27" fmla="*/ 11350212 w 12195595"/>
              <a:gd name="csY27" fmla="*/ 6477837 h 6858001"/>
              <a:gd name="csX28" fmla="*/ 11539490 w 12195595"/>
              <a:gd name="csY28" fmla="*/ 6477541 h 6858001"/>
              <a:gd name="csX29" fmla="*/ 11539490 w 12195595"/>
              <a:gd name="csY29" fmla="*/ 6584202 h 6858001"/>
              <a:gd name="csX30" fmla="*/ 11574149 w 12195595"/>
              <a:gd name="csY30" fmla="*/ 6584202 h 6858001"/>
              <a:gd name="csX31" fmla="*/ 11574149 w 12195595"/>
              <a:gd name="csY31" fmla="*/ 6547607 h 6858001"/>
              <a:gd name="csX32" fmla="*/ 11612095 w 12195595"/>
              <a:gd name="csY32" fmla="*/ 6547607 h 6858001"/>
              <a:gd name="csX33" fmla="*/ 11612095 w 12195595"/>
              <a:gd name="csY33" fmla="*/ 6521125 h 6858001"/>
              <a:gd name="csX34" fmla="*/ 11574149 w 12195595"/>
              <a:gd name="csY34" fmla="*/ 6521125 h 6858001"/>
              <a:gd name="csX35" fmla="*/ 11574149 w 12195595"/>
              <a:gd name="csY35" fmla="*/ 6504913 h 6858001"/>
              <a:gd name="csX36" fmla="*/ 11621657 w 12195595"/>
              <a:gd name="csY36" fmla="*/ 6504913 h 6858001"/>
              <a:gd name="csX37" fmla="*/ 11621657 w 12195595"/>
              <a:gd name="csY37" fmla="*/ 6477541 h 6858001"/>
              <a:gd name="csX38" fmla="*/ 11539490 w 12195595"/>
              <a:gd name="csY38" fmla="*/ 6477541 h 6858001"/>
              <a:gd name="csX39" fmla="*/ 11474805 w 12195595"/>
              <a:gd name="csY39" fmla="*/ 6474863 h 6858001"/>
              <a:gd name="csX40" fmla="*/ 11419081 w 12195595"/>
              <a:gd name="csY40" fmla="*/ 6531836 h 6858001"/>
              <a:gd name="csX41" fmla="*/ 11471816 w 12195595"/>
              <a:gd name="csY41" fmla="*/ 6587325 h 6858001"/>
              <a:gd name="csX42" fmla="*/ 11501096 w 12195595"/>
              <a:gd name="csY42" fmla="*/ 6575723 h 6858001"/>
              <a:gd name="csX43" fmla="*/ 11503039 w 12195595"/>
              <a:gd name="csY43" fmla="*/ 6584351 h 6858001"/>
              <a:gd name="csX44" fmla="*/ 11525597 w 12195595"/>
              <a:gd name="csY44" fmla="*/ 6584351 h 6858001"/>
              <a:gd name="csX45" fmla="*/ 11525597 w 12195595"/>
              <a:gd name="csY45" fmla="*/ 6524995 h 6858001"/>
              <a:gd name="csX46" fmla="*/ 11477943 w 12195595"/>
              <a:gd name="csY46" fmla="*/ 6524995 h 6858001"/>
              <a:gd name="csX47" fmla="*/ 11477943 w 12195595"/>
              <a:gd name="csY47" fmla="*/ 6548947 h 6858001"/>
              <a:gd name="csX48" fmla="*/ 11492283 w 12195595"/>
              <a:gd name="csY48" fmla="*/ 6548947 h 6858001"/>
              <a:gd name="csX49" fmla="*/ 11474655 w 12195595"/>
              <a:gd name="csY49" fmla="*/ 6560400 h 6858001"/>
              <a:gd name="csX50" fmla="*/ 11454187 w 12195595"/>
              <a:gd name="csY50" fmla="*/ 6532432 h 6858001"/>
              <a:gd name="csX51" fmla="*/ 11474357 w 12195595"/>
              <a:gd name="csY51" fmla="*/ 6502681 h 6858001"/>
              <a:gd name="csX52" fmla="*/ 11491236 w 12195595"/>
              <a:gd name="csY52" fmla="*/ 6514878 h 6858001"/>
              <a:gd name="csX53" fmla="*/ 11524102 w 12195595"/>
              <a:gd name="csY53" fmla="*/ 6514878 h 6858001"/>
              <a:gd name="csX54" fmla="*/ 11509313 w 12195595"/>
              <a:gd name="csY54" fmla="*/ 6486317 h 6858001"/>
              <a:gd name="csX55" fmla="*/ 11474805 w 12195595"/>
              <a:gd name="csY55" fmla="*/ 6474863 h 6858001"/>
              <a:gd name="csX56" fmla="*/ 11854110 w 12195595"/>
              <a:gd name="csY56" fmla="*/ 6457792 h 6858001"/>
              <a:gd name="csX57" fmla="*/ 11754169 w 12195595"/>
              <a:gd name="csY57" fmla="*/ 6529793 h 6858001"/>
              <a:gd name="csX58" fmla="*/ 11854110 w 12195595"/>
              <a:gd name="csY58" fmla="*/ 6601792 h 6858001"/>
              <a:gd name="csX59" fmla="*/ 11954052 w 12195595"/>
              <a:gd name="csY59" fmla="*/ 6529793 h 6858001"/>
              <a:gd name="csX60" fmla="*/ 11854110 w 12195595"/>
              <a:gd name="csY60" fmla="*/ 6457792 h 6858001"/>
              <a:gd name="csX61" fmla="*/ 3479270 w 12195595"/>
              <a:gd name="csY61" fmla="*/ 0 h 6858001"/>
              <a:gd name="csX62" fmla="*/ 7342980 w 12195595"/>
              <a:gd name="csY62" fmla="*/ 0 h 6858001"/>
              <a:gd name="csX63" fmla="*/ 12191999 w 12195595"/>
              <a:gd name="csY63" fmla="*/ 0 h 6858001"/>
              <a:gd name="csX64" fmla="*/ 12195336 w 12195595"/>
              <a:gd name="csY64" fmla="*/ 4670041 h 6858001"/>
              <a:gd name="csX65" fmla="*/ 11315429 w 12195595"/>
              <a:gd name="csY65" fmla="*/ 5350211 h 6858001"/>
              <a:gd name="csX66" fmla="*/ 11571684 w 12195595"/>
              <a:gd name="csY66" fmla="*/ 5541429 h 6858001"/>
              <a:gd name="csX67" fmla="*/ 9841159 w 12195595"/>
              <a:gd name="csY67" fmla="*/ 6858001 h 6858001"/>
              <a:gd name="csX68" fmla="*/ 2352675 w 12195595"/>
              <a:gd name="csY68" fmla="*/ 6858000 h 6858001"/>
              <a:gd name="csX69" fmla="*/ 624211 w 12195595"/>
              <a:gd name="csY69" fmla="*/ 5543209 h 6858001"/>
              <a:gd name="csX70" fmla="*/ 885119 w 12195595"/>
              <a:gd name="csY70" fmla="*/ 5342674 h 6858001"/>
              <a:gd name="csX71" fmla="*/ 0 w 12195595"/>
              <a:gd name="csY71" fmla="*/ 4662369 h 6858001"/>
              <a:gd name="csX72" fmla="*/ 0 w 12195595"/>
              <a:gd name="csY72" fmla="*/ 1168401 h 6858001"/>
              <a:gd name="csX73" fmla="*/ 0 w 12195595"/>
              <a:gd name="csY73" fmla="*/ 8041 h 6858001"/>
              <a:gd name="csX74" fmla="*/ 0 w 12195595"/>
              <a:gd name="csY74" fmla="*/ 1 h 6858001"/>
              <a:gd name="csX75" fmla="*/ 3479270 w 12195595"/>
              <a:gd name="csY75" fmla="*/ 1 h 6858001"/>
              <a:gd name="csX76" fmla="*/ 3479270 w 12195595"/>
              <a:gd name="csY76" fmla="*/ 0 h 6858001"/>
              <a:gd name="csX0" fmla="*/ 11664980 w 12195595"/>
              <a:gd name="csY0" fmla="*/ 6511753 h 6858001"/>
              <a:gd name="csX1" fmla="*/ 11665277 w 12195595"/>
              <a:gd name="csY1" fmla="*/ 6511753 h 6858001"/>
              <a:gd name="csX2" fmla="*/ 11675287 w 12195595"/>
              <a:gd name="csY2" fmla="*/ 6548200 h 6858001"/>
              <a:gd name="csX3" fmla="*/ 11654522 w 12195595"/>
              <a:gd name="csY3" fmla="*/ 6548200 h 6858001"/>
              <a:gd name="csX4" fmla="*/ 11664980 w 12195595"/>
              <a:gd name="csY4" fmla="*/ 6511753 h 6858001"/>
              <a:gd name="csX5" fmla="*/ 11367392 w 12195595"/>
              <a:gd name="csY5" fmla="*/ 6511753 h 6858001"/>
              <a:gd name="csX6" fmla="*/ 11367690 w 12195595"/>
              <a:gd name="csY6" fmla="*/ 6511753 h 6858001"/>
              <a:gd name="csX7" fmla="*/ 11377700 w 12195595"/>
              <a:gd name="csY7" fmla="*/ 6548200 h 6858001"/>
              <a:gd name="csX8" fmla="*/ 11356935 w 12195595"/>
              <a:gd name="csY8" fmla="*/ 6548200 h 6858001"/>
              <a:gd name="csX9" fmla="*/ 11367392 w 12195595"/>
              <a:gd name="csY9" fmla="*/ 6511753 h 6858001"/>
              <a:gd name="csX10" fmla="*/ 11647799 w 12195595"/>
              <a:gd name="csY10" fmla="*/ 6477837 h 6858001"/>
              <a:gd name="csX11" fmla="*/ 11610004 w 12195595"/>
              <a:gd name="csY11" fmla="*/ 6584351 h 6858001"/>
              <a:gd name="csX12" fmla="*/ 11644214 w 12195595"/>
              <a:gd name="csY12" fmla="*/ 6584351 h 6858001"/>
              <a:gd name="csX13" fmla="*/ 11648248 w 12195595"/>
              <a:gd name="csY13" fmla="*/ 6570663 h 6858001"/>
              <a:gd name="csX14" fmla="*/ 11681712 w 12195595"/>
              <a:gd name="csY14" fmla="*/ 6570663 h 6858001"/>
              <a:gd name="csX15" fmla="*/ 11685896 w 12195595"/>
              <a:gd name="csY15" fmla="*/ 6584351 h 6858001"/>
              <a:gd name="csX16" fmla="*/ 11720701 w 12195595"/>
              <a:gd name="csY16" fmla="*/ 6584351 h 6858001"/>
              <a:gd name="csX17" fmla="*/ 11682756 w 12195595"/>
              <a:gd name="csY17" fmla="*/ 6477837 h 6858001"/>
              <a:gd name="csX18" fmla="*/ 11647799 w 12195595"/>
              <a:gd name="csY18" fmla="*/ 6477837 h 6858001"/>
              <a:gd name="csX19" fmla="*/ 11350212 w 12195595"/>
              <a:gd name="csY19" fmla="*/ 6477837 h 6858001"/>
              <a:gd name="csX20" fmla="*/ 11312416 w 12195595"/>
              <a:gd name="csY20" fmla="*/ 6584351 h 6858001"/>
              <a:gd name="csX21" fmla="*/ 11346627 w 12195595"/>
              <a:gd name="csY21" fmla="*/ 6584351 h 6858001"/>
              <a:gd name="csX22" fmla="*/ 11350660 w 12195595"/>
              <a:gd name="csY22" fmla="*/ 6570663 h 6858001"/>
              <a:gd name="csX23" fmla="*/ 11384124 w 12195595"/>
              <a:gd name="csY23" fmla="*/ 6570663 h 6858001"/>
              <a:gd name="csX24" fmla="*/ 11388305 w 12195595"/>
              <a:gd name="csY24" fmla="*/ 6584351 h 6858001"/>
              <a:gd name="csX25" fmla="*/ 11423114 w 12195595"/>
              <a:gd name="csY25" fmla="*/ 6584351 h 6858001"/>
              <a:gd name="csX26" fmla="*/ 11385168 w 12195595"/>
              <a:gd name="csY26" fmla="*/ 6477837 h 6858001"/>
              <a:gd name="csX27" fmla="*/ 11350212 w 12195595"/>
              <a:gd name="csY27" fmla="*/ 6477837 h 6858001"/>
              <a:gd name="csX28" fmla="*/ 11539490 w 12195595"/>
              <a:gd name="csY28" fmla="*/ 6477541 h 6858001"/>
              <a:gd name="csX29" fmla="*/ 11539490 w 12195595"/>
              <a:gd name="csY29" fmla="*/ 6584202 h 6858001"/>
              <a:gd name="csX30" fmla="*/ 11574149 w 12195595"/>
              <a:gd name="csY30" fmla="*/ 6584202 h 6858001"/>
              <a:gd name="csX31" fmla="*/ 11574149 w 12195595"/>
              <a:gd name="csY31" fmla="*/ 6547607 h 6858001"/>
              <a:gd name="csX32" fmla="*/ 11612095 w 12195595"/>
              <a:gd name="csY32" fmla="*/ 6547607 h 6858001"/>
              <a:gd name="csX33" fmla="*/ 11612095 w 12195595"/>
              <a:gd name="csY33" fmla="*/ 6521125 h 6858001"/>
              <a:gd name="csX34" fmla="*/ 11574149 w 12195595"/>
              <a:gd name="csY34" fmla="*/ 6521125 h 6858001"/>
              <a:gd name="csX35" fmla="*/ 11574149 w 12195595"/>
              <a:gd name="csY35" fmla="*/ 6504913 h 6858001"/>
              <a:gd name="csX36" fmla="*/ 11621657 w 12195595"/>
              <a:gd name="csY36" fmla="*/ 6504913 h 6858001"/>
              <a:gd name="csX37" fmla="*/ 11621657 w 12195595"/>
              <a:gd name="csY37" fmla="*/ 6477541 h 6858001"/>
              <a:gd name="csX38" fmla="*/ 11539490 w 12195595"/>
              <a:gd name="csY38" fmla="*/ 6477541 h 6858001"/>
              <a:gd name="csX39" fmla="*/ 11474805 w 12195595"/>
              <a:gd name="csY39" fmla="*/ 6474863 h 6858001"/>
              <a:gd name="csX40" fmla="*/ 11419081 w 12195595"/>
              <a:gd name="csY40" fmla="*/ 6531836 h 6858001"/>
              <a:gd name="csX41" fmla="*/ 11471816 w 12195595"/>
              <a:gd name="csY41" fmla="*/ 6587325 h 6858001"/>
              <a:gd name="csX42" fmla="*/ 11501096 w 12195595"/>
              <a:gd name="csY42" fmla="*/ 6575723 h 6858001"/>
              <a:gd name="csX43" fmla="*/ 11503039 w 12195595"/>
              <a:gd name="csY43" fmla="*/ 6584351 h 6858001"/>
              <a:gd name="csX44" fmla="*/ 11525597 w 12195595"/>
              <a:gd name="csY44" fmla="*/ 6584351 h 6858001"/>
              <a:gd name="csX45" fmla="*/ 11525597 w 12195595"/>
              <a:gd name="csY45" fmla="*/ 6524995 h 6858001"/>
              <a:gd name="csX46" fmla="*/ 11477943 w 12195595"/>
              <a:gd name="csY46" fmla="*/ 6524995 h 6858001"/>
              <a:gd name="csX47" fmla="*/ 11477943 w 12195595"/>
              <a:gd name="csY47" fmla="*/ 6548947 h 6858001"/>
              <a:gd name="csX48" fmla="*/ 11492283 w 12195595"/>
              <a:gd name="csY48" fmla="*/ 6548947 h 6858001"/>
              <a:gd name="csX49" fmla="*/ 11474655 w 12195595"/>
              <a:gd name="csY49" fmla="*/ 6560400 h 6858001"/>
              <a:gd name="csX50" fmla="*/ 11454187 w 12195595"/>
              <a:gd name="csY50" fmla="*/ 6532432 h 6858001"/>
              <a:gd name="csX51" fmla="*/ 11474357 w 12195595"/>
              <a:gd name="csY51" fmla="*/ 6502681 h 6858001"/>
              <a:gd name="csX52" fmla="*/ 11491236 w 12195595"/>
              <a:gd name="csY52" fmla="*/ 6514878 h 6858001"/>
              <a:gd name="csX53" fmla="*/ 11524102 w 12195595"/>
              <a:gd name="csY53" fmla="*/ 6514878 h 6858001"/>
              <a:gd name="csX54" fmla="*/ 11509313 w 12195595"/>
              <a:gd name="csY54" fmla="*/ 6486317 h 6858001"/>
              <a:gd name="csX55" fmla="*/ 11474805 w 12195595"/>
              <a:gd name="csY55" fmla="*/ 6474863 h 6858001"/>
              <a:gd name="csX56" fmla="*/ 11854110 w 12195595"/>
              <a:gd name="csY56" fmla="*/ 6457792 h 6858001"/>
              <a:gd name="csX57" fmla="*/ 11754169 w 12195595"/>
              <a:gd name="csY57" fmla="*/ 6529793 h 6858001"/>
              <a:gd name="csX58" fmla="*/ 11854110 w 12195595"/>
              <a:gd name="csY58" fmla="*/ 6601792 h 6858001"/>
              <a:gd name="csX59" fmla="*/ 11954052 w 12195595"/>
              <a:gd name="csY59" fmla="*/ 6529793 h 6858001"/>
              <a:gd name="csX60" fmla="*/ 11854110 w 12195595"/>
              <a:gd name="csY60" fmla="*/ 6457792 h 6858001"/>
              <a:gd name="csX61" fmla="*/ 3479270 w 12195595"/>
              <a:gd name="csY61" fmla="*/ 0 h 6858001"/>
              <a:gd name="csX62" fmla="*/ 7342980 w 12195595"/>
              <a:gd name="csY62" fmla="*/ 0 h 6858001"/>
              <a:gd name="csX63" fmla="*/ 12191999 w 12195595"/>
              <a:gd name="csY63" fmla="*/ 0 h 6858001"/>
              <a:gd name="csX64" fmla="*/ 12195336 w 12195595"/>
              <a:gd name="csY64" fmla="*/ 4670041 h 6858001"/>
              <a:gd name="csX65" fmla="*/ 11315429 w 12195595"/>
              <a:gd name="csY65" fmla="*/ 5350211 h 6858001"/>
              <a:gd name="csX66" fmla="*/ 11571684 w 12195595"/>
              <a:gd name="csY66" fmla="*/ 5541429 h 6858001"/>
              <a:gd name="csX67" fmla="*/ 9841159 w 12195595"/>
              <a:gd name="csY67" fmla="*/ 6858001 h 6858001"/>
              <a:gd name="csX68" fmla="*/ 2352675 w 12195595"/>
              <a:gd name="csY68" fmla="*/ 6858000 h 6858001"/>
              <a:gd name="csX69" fmla="*/ 624211 w 12195595"/>
              <a:gd name="csY69" fmla="*/ 5543209 h 6858001"/>
              <a:gd name="csX70" fmla="*/ 0 w 12195595"/>
              <a:gd name="csY70" fmla="*/ 4662369 h 6858001"/>
              <a:gd name="csX71" fmla="*/ 0 w 12195595"/>
              <a:gd name="csY71" fmla="*/ 1168401 h 6858001"/>
              <a:gd name="csX72" fmla="*/ 0 w 12195595"/>
              <a:gd name="csY72" fmla="*/ 8041 h 6858001"/>
              <a:gd name="csX73" fmla="*/ 0 w 12195595"/>
              <a:gd name="csY73" fmla="*/ 1 h 6858001"/>
              <a:gd name="csX74" fmla="*/ 3479270 w 12195595"/>
              <a:gd name="csY74" fmla="*/ 1 h 6858001"/>
              <a:gd name="csX75" fmla="*/ 3479270 w 12195595"/>
              <a:gd name="csY75" fmla="*/ 0 h 6858001"/>
              <a:gd name="csX0" fmla="*/ 11664980 w 12195595"/>
              <a:gd name="csY0" fmla="*/ 6511753 h 6858001"/>
              <a:gd name="csX1" fmla="*/ 11665277 w 12195595"/>
              <a:gd name="csY1" fmla="*/ 6511753 h 6858001"/>
              <a:gd name="csX2" fmla="*/ 11675287 w 12195595"/>
              <a:gd name="csY2" fmla="*/ 6548200 h 6858001"/>
              <a:gd name="csX3" fmla="*/ 11654522 w 12195595"/>
              <a:gd name="csY3" fmla="*/ 6548200 h 6858001"/>
              <a:gd name="csX4" fmla="*/ 11664980 w 12195595"/>
              <a:gd name="csY4" fmla="*/ 6511753 h 6858001"/>
              <a:gd name="csX5" fmla="*/ 11367392 w 12195595"/>
              <a:gd name="csY5" fmla="*/ 6511753 h 6858001"/>
              <a:gd name="csX6" fmla="*/ 11367690 w 12195595"/>
              <a:gd name="csY6" fmla="*/ 6511753 h 6858001"/>
              <a:gd name="csX7" fmla="*/ 11377700 w 12195595"/>
              <a:gd name="csY7" fmla="*/ 6548200 h 6858001"/>
              <a:gd name="csX8" fmla="*/ 11356935 w 12195595"/>
              <a:gd name="csY8" fmla="*/ 6548200 h 6858001"/>
              <a:gd name="csX9" fmla="*/ 11367392 w 12195595"/>
              <a:gd name="csY9" fmla="*/ 6511753 h 6858001"/>
              <a:gd name="csX10" fmla="*/ 11647799 w 12195595"/>
              <a:gd name="csY10" fmla="*/ 6477837 h 6858001"/>
              <a:gd name="csX11" fmla="*/ 11610004 w 12195595"/>
              <a:gd name="csY11" fmla="*/ 6584351 h 6858001"/>
              <a:gd name="csX12" fmla="*/ 11644214 w 12195595"/>
              <a:gd name="csY12" fmla="*/ 6584351 h 6858001"/>
              <a:gd name="csX13" fmla="*/ 11648248 w 12195595"/>
              <a:gd name="csY13" fmla="*/ 6570663 h 6858001"/>
              <a:gd name="csX14" fmla="*/ 11681712 w 12195595"/>
              <a:gd name="csY14" fmla="*/ 6570663 h 6858001"/>
              <a:gd name="csX15" fmla="*/ 11685896 w 12195595"/>
              <a:gd name="csY15" fmla="*/ 6584351 h 6858001"/>
              <a:gd name="csX16" fmla="*/ 11720701 w 12195595"/>
              <a:gd name="csY16" fmla="*/ 6584351 h 6858001"/>
              <a:gd name="csX17" fmla="*/ 11682756 w 12195595"/>
              <a:gd name="csY17" fmla="*/ 6477837 h 6858001"/>
              <a:gd name="csX18" fmla="*/ 11647799 w 12195595"/>
              <a:gd name="csY18" fmla="*/ 6477837 h 6858001"/>
              <a:gd name="csX19" fmla="*/ 11350212 w 12195595"/>
              <a:gd name="csY19" fmla="*/ 6477837 h 6858001"/>
              <a:gd name="csX20" fmla="*/ 11312416 w 12195595"/>
              <a:gd name="csY20" fmla="*/ 6584351 h 6858001"/>
              <a:gd name="csX21" fmla="*/ 11346627 w 12195595"/>
              <a:gd name="csY21" fmla="*/ 6584351 h 6858001"/>
              <a:gd name="csX22" fmla="*/ 11350660 w 12195595"/>
              <a:gd name="csY22" fmla="*/ 6570663 h 6858001"/>
              <a:gd name="csX23" fmla="*/ 11384124 w 12195595"/>
              <a:gd name="csY23" fmla="*/ 6570663 h 6858001"/>
              <a:gd name="csX24" fmla="*/ 11388305 w 12195595"/>
              <a:gd name="csY24" fmla="*/ 6584351 h 6858001"/>
              <a:gd name="csX25" fmla="*/ 11423114 w 12195595"/>
              <a:gd name="csY25" fmla="*/ 6584351 h 6858001"/>
              <a:gd name="csX26" fmla="*/ 11385168 w 12195595"/>
              <a:gd name="csY26" fmla="*/ 6477837 h 6858001"/>
              <a:gd name="csX27" fmla="*/ 11350212 w 12195595"/>
              <a:gd name="csY27" fmla="*/ 6477837 h 6858001"/>
              <a:gd name="csX28" fmla="*/ 11539490 w 12195595"/>
              <a:gd name="csY28" fmla="*/ 6477541 h 6858001"/>
              <a:gd name="csX29" fmla="*/ 11539490 w 12195595"/>
              <a:gd name="csY29" fmla="*/ 6584202 h 6858001"/>
              <a:gd name="csX30" fmla="*/ 11574149 w 12195595"/>
              <a:gd name="csY30" fmla="*/ 6584202 h 6858001"/>
              <a:gd name="csX31" fmla="*/ 11574149 w 12195595"/>
              <a:gd name="csY31" fmla="*/ 6547607 h 6858001"/>
              <a:gd name="csX32" fmla="*/ 11612095 w 12195595"/>
              <a:gd name="csY32" fmla="*/ 6547607 h 6858001"/>
              <a:gd name="csX33" fmla="*/ 11612095 w 12195595"/>
              <a:gd name="csY33" fmla="*/ 6521125 h 6858001"/>
              <a:gd name="csX34" fmla="*/ 11574149 w 12195595"/>
              <a:gd name="csY34" fmla="*/ 6521125 h 6858001"/>
              <a:gd name="csX35" fmla="*/ 11574149 w 12195595"/>
              <a:gd name="csY35" fmla="*/ 6504913 h 6858001"/>
              <a:gd name="csX36" fmla="*/ 11621657 w 12195595"/>
              <a:gd name="csY36" fmla="*/ 6504913 h 6858001"/>
              <a:gd name="csX37" fmla="*/ 11621657 w 12195595"/>
              <a:gd name="csY37" fmla="*/ 6477541 h 6858001"/>
              <a:gd name="csX38" fmla="*/ 11539490 w 12195595"/>
              <a:gd name="csY38" fmla="*/ 6477541 h 6858001"/>
              <a:gd name="csX39" fmla="*/ 11474805 w 12195595"/>
              <a:gd name="csY39" fmla="*/ 6474863 h 6858001"/>
              <a:gd name="csX40" fmla="*/ 11419081 w 12195595"/>
              <a:gd name="csY40" fmla="*/ 6531836 h 6858001"/>
              <a:gd name="csX41" fmla="*/ 11471816 w 12195595"/>
              <a:gd name="csY41" fmla="*/ 6587325 h 6858001"/>
              <a:gd name="csX42" fmla="*/ 11501096 w 12195595"/>
              <a:gd name="csY42" fmla="*/ 6575723 h 6858001"/>
              <a:gd name="csX43" fmla="*/ 11503039 w 12195595"/>
              <a:gd name="csY43" fmla="*/ 6584351 h 6858001"/>
              <a:gd name="csX44" fmla="*/ 11525597 w 12195595"/>
              <a:gd name="csY44" fmla="*/ 6584351 h 6858001"/>
              <a:gd name="csX45" fmla="*/ 11525597 w 12195595"/>
              <a:gd name="csY45" fmla="*/ 6524995 h 6858001"/>
              <a:gd name="csX46" fmla="*/ 11477943 w 12195595"/>
              <a:gd name="csY46" fmla="*/ 6524995 h 6858001"/>
              <a:gd name="csX47" fmla="*/ 11477943 w 12195595"/>
              <a:gd name="csY47" fmla="*/ 6548947 h 6858001"/>
              <a:gd name="csX48" fmla="*/ 11492283 w 12195595"/>
              <a:gd name="csY48" fmla="*/ 6548947 h 6858001"/>
              <a:gd name="csX49" fmla="*/ 11474655 w 12195595"/>
              <a:gd name="csY49" fmla="*/ 6560400 h 6858001"/>
              <a:gd name="csX50" fmla="*/ 11454187 w 12195595"/>
              <a:gd name="csY50" fmla="*/ 6532432 h 6858001"/>
              <a:gd name="csX51" fmla="*/ 11474357 w 12195595"/>
              <a:gd name="csY51" fmla="*/ 6502681 h 6858001"/>
              <a:gd name="csX52" fmla="*/ 11491236 w 12195595"/>
              <a:gd name="csY52" fmla="*/ 6514878 h 6858001"/>
              <a:gd name="csX53" fmla="*/ 11524102 w 12195595"/>
              <a:gd name="csY53" fmla="*/ 6514878 h 6858001"/>
              <a:gd name="csX54" fmla="*/ 11509313 w 12195595"/>
              <a:gd name="csY54" fmla="*/ 6486317 h 6858001"/>
              <a:gd name="csX55" fmla="*/ 11474805 w 12195595"/>
              <a:gd name="csY55" fmla="*/ 6474863 h 6858001"/>
              <a:gd name="csX56" fmla="*/ 11854110 w 12195595"/>
              <a:gd name="csY56" fmla="*/ 6457792 h 6858001"/>
              <a:gd name="csX57" fmla="*/ 11754169 w 12195595"/>
              <a:gd name="csY57" fmla="*/ 6529793 h 6858001"/>
              <a:gd name="csX58" fmla="*/ 11854110 w 12195595"/>
              <a:gd name="csY58" fmla="*/ 6601792 h 6858001"/>
              <a:gd name="csX59" fmla="*/ 11954052 w 12195595"/>
              <a:gd name="csY59" fmla="*/ 6529793 h 6858001"/>
              <a:gd name="csX60" fmla="*/ 11854110 w 12195595"/>
              <a:gd name="csY60" fmla="*/ 6457792 h 6858001"/>
              <a:gd name="csX61" fmla="*/ 3479270 w 12195595"/>
              <a:gd name="csY61" fmla="*/ 0 h 6858001"/>
              <a:gd name="csX62" fmla="*/ 7342980 w 12195595"/>
              <a:gd name="csY62" fmla="*/ 0 h 6858001"/>
              <a:gd name="csX63" fmla="*/ 12191999 w 12195595"/>
              <a:gd name="csY63" fmla="*/ 0 h 6858001"/>
              <a:gd name="csX64" fmla="*/ 12195336 w 12195595"/>
              <a:gd name="csY64" fmla="*/ 4670041 h 6858001"/>
              <a:gd name="csX65" fmla="*/ 11315429 w 12195595"/>
              <a:gd name="csY65" fmla="*/ 5350211 h 6858001"/>
              <a:gd name="csX66" fmla="*/ 11571684 w 12195595"/>
              <a:gd name="csY66" fmla="*/ 5541429 h 6858001"/>
              <a:gd name="csX67" fmla="*/ 9841159 w 12195595"/>
              <a:gd name="csY67" fmla="*/ 6858001 h 6858001"/>
              <a:gd name="csX68" fmla="*/ 2352675 w 12195595"/>
              <a:gd name="csY68" fmla="*/ 6858000 h 6858001"/>
              <a:gd name="csX69" fmla="*/ 0 w 12195595"/>
              <a:gd name="csY69" fmla="*/ 4662369 h 6858001"/>
              <a:gd name="csX70" fmla="*/ 0 w 12195595"/>
              <a:gd name="csY70" fmla="*/ 1168401 h 6858001"/>
              <a:gd name="csX71" fmla="*/ 0 w 12195595"/>
              <a:gd name="csY71" fmla="*/ 8041 h 6858001"/>
              <a:gd name="csX72" fmla="*/ 0 w 12195595"/>
              <a:gd name="csY72" fmla="*/ 1 h 6858001"/>
              <a:gd name="csX73" fmla="*/ 3479270 w 12195595"/>
              <a:gd name="csY73" fmla="*/ 1 h 6858001"/>
              <a:gd name="csX74" fmla="*/ 3479270 w 12195595"/>
              <a:gd name="csY74" fmla="*/ 0 h 6858001"/>
              <a:gd name="csX0" fmla="*/ 11664980 w 12195595"/>
              <a:gd name="csY0" fmla="*/ 6511753 h 6858001"/>
              <a:gd name="csX1" fmla="*/ 11665277 w 12195595"/>
              <a:gd name="csY1" fmla="*/ 6511753 h 6858001"/>
              <a:gd name="csX2" fmla="*/ 11675287 w 12195595"/>
              <a:gd name="csY2" fmla="*/ 6548200 h 6858001"/>
              <a:gd name="csX3" fmla="*/ 11654522 w 12195595"/>
              <a:gd name="csY3" fmla="*/ 6548200 h 6858001"/>
              <a:gd name="csX4" fmla="*/ 11664980 w 12195595"/>
              <a:gd name="csY4" fmla="*/ 6511753 h 6858001"/>
              <a:gd name="csX5" fmla="*/ 11367392 w 12195595"/>
              <a:gd name="csY5" fmla="*/ 6511753 h 6858001"/>
              <a:gd name="csX6" fmla="*/ 11367690 w 12195595"/>
              <a:gd name="csY6" fmla="*/ 6511753 h 6858001"/>
              <a:gd name="csX7" fmla="*/ 11377700 w 12195595"/>
              <a:gd name="csY7" fmla="*/ 6548200 h 6858001"/>
              <a:gd name="csX8" fmla="*/ 11356935 w 12195595"/>
              <a:gd name="csY8" fmla="*/ 6548200 h 6858001"/>
              <a:gd name="csX9" fmla="*/ 11367392 w 12195595"/>
              <a:gd name="csY9" fmla="*/ 6511753 h 6858001"/>
              <a:gd name="csX10" fmla="*/ 11647799 w 12195595"/>
              <a:gd name="csY10" fmla="*/ 6477837 h 6858001"/>
              <a:gd name="csX11" fmla="*/ 11610004 w 12195595"/>
              <a:gd name="csY11" fmla="*/ 6584351 h 6858001"/>
              <a:gd name="csX12" fmla="*/ 11644214 w 12195595"/>
              <a:gd name="csY12" fmla="*/ 6584351 h 6858001"/>
              <a:gd name="csX13" fmla="*/ 11648248 w 12195595"/>
              <a:gd name="csY13" fmla="*/ 6570663 h 6858001"/>
              <a:gd name="csX14" fmla="*/ 11681712 w 12195595"/>
              <a:gd name="csY14" fmla="*/ 6570663 h 6858001"/>
              <a:gd name="csX15" fmla="*/ 11685896 w 12195595"/>
              <a:gd name="csY15" fmla="*/ 6584351 h 6858001"/>
              <a:gd name="csX16" fmla="*/ 11720701 w 12195595"/>
              <a:gd name="csY16" fmla="*/ 6584351 h 6858001"/>
              <a:gd name="csX17" fmla="*/ 11682756 w 12195595"/>
              <a:gd name="csY17" fmla="*/ 6477837 h 6858001"/>
              <a:gd name="csX18" fmla="*/ 11647799 w 12195595"/>
              <a:gd name="csY18" fmla="*/ 6477837 h 6858001"/>
              <a:gd name="csX19" fmla="*/ 11350212 w 12195595"/>
              <a:gd name="csY19" fmla="*/ 6477837 h 6858001"/>
              <a:gd name="csX20" fmla="*/ 11312416 w 12195595"/>
              <a:gd name="csY20" fmla="*/ 6584351 h 6858001"/>
              <a:gd name="csX21" fmla="*/ 11346627 w 12195595"/>
              <a:gd name="csY21" fmla="*/ 6584351 h 6858001"/>
              <a:gd name="csX22" fmla="*/ 11350660 w 12195595"/>
              <a:gd name="csY22" fmla="*/ 6570663 h 6858001"/>
              <a:gd name="csX23" fmla="*/ 11384124 w 12195595"/>
              <a:gd name="csY23" fmla="*/ 6570663 h 6858001"/>
              <a:gd name="csX24" fmla="*/ 11388305 w 12195595"/>
              <a:gd name="csY24" fmla="*/ 6584351 h 6858001"/>
              <a:gd name="csX25" fmla="*/ 11423114 w 12195595"/>
              <a:gd name="csY25" fmla="*/ 6584351 h 6858001"/>
              <a:gd name="csX26" fmla="*/ 11385168 w 12195595"/>
              <a:gd name="csY26" fmla="*/ 6477837 h 6858001"/>
              <a:gd name="csX27" fmla="*/ 11350212 w 12195595"/>
              <a:gd name="csY27" fmla="*/ 6477837 h 6858001"/>
              <a:gd name="csX28" fmla="*/ 11539490 w 12195595"/>
              <a:gd name="csY28" fmla="*/ 6477541 h 6858001"/>
              <a:gd name="csX29" fmla="*/ 11539490 w 12195595"/>
              <a:gd name="csY29" fmla="*/ 6584202 h 6858001"/>
              <a:gd name="csX30" fmla="*/ 11574149 w 12195595"/>
              <a:gd name="csY30" fmla="*/ 6584202 h 6858001"/>
              <a:gd name="csX31" fmla="*/ 11574149 w 12195595"/>
              <a:gd name="csY31" fmla="*/ 6547607 h 6858001"/>
              <a:gd name="csX32" fmla="*/ 11612095 w 12195595"/>
              <a:gd name="csY32" fmla="*/ 6547607 h 6858001"/>
              <a:gd name="csX33" fmla="*/ 11612095 w 12195595"/>
              <a:gd name="csY33" fmla="*/ 6521125 h 6858001"/>
              <a:gd name="csX34" fmla="*/ 11574149 w 12195595"/>
              <a:gd name="csY34" fmla="*/ 6521125 h 6858001"/>
              <a:gd name="csX35" fmla="*/ 11574149 w 12195595"/>
              <a:gd name="csY35" fmla="*/ 6504913 h 6858001"/>
              <a:gd name="csX36" fmla="*/ 11621657 w 12195595"/>
              <a:gd name="csY36" fmla="*/ 6504913 h 6858001"/>
              <a:gd name="csX37" fmla="*/ 11621657 w 12195595"/>
              <a:gd name="csY37" fmla="*/ 6477541 h 6858001"/>
              <a:gd name="csX38" fmla="*/ 11539490 w 12195595"/>
              <a:gd name="csY38" fmla="*/ 6477541 h 6858001"/>
              <a:gd name="csX39" fmla="*/ 11474805 w 12195595"/>
              <a:gd name="csY39" fmla="*/ 6474863 h 6858001"/>
              <a:gd name="csX40" fmla="*/ 11419081 w 12195595"/>
              <a:gd name="csY40" fmla="*/ 6531836 h 6858001"/>
              <a:gd name="csX41" fmla="*/ 11471816 w 12195595"/>
              <a:gd name="csY41" fmla="*/ 6587325 h 6858001"/>
              <a:gd name="csX42" fmla="*/ 11501096 w 12195595"/>
              <a:gd name="csY42" fmla="*/ 6575723 h 6858001"/>
              <a:gd name="csX43" fmla="*/ 11503039 w 12195595"/>
              <a:gd name="csY43" fmla="*/ 6584351 h 6858001"/>
              <a:gd name="csX44" fmla="*/ 11525597 w 12195595"/>
              <a:gd name="csY44" fmla="*/ 6584351 h 6858001"/>
              <a:gd name="csX45" fmla="*/ 11525597 w 12195595"/>
              <a:gd name="csY45" fmla="*/ 6524995 h 6858001"/>
              <a:gd name="csX46" fmla="*/ 11477943 w 12195595"/>
              <a:gd name="csY46" fmla="*/ 6524995 h 6858001"/>
              <a:gd name="csX47" fmla="*/ 11477943 w 12195595"/>
              <a:gd name="csY47" fmla="*/ 6548947 h 6858001"/>
              <a:gd name="csX48" fmla="*/ 11492283 w 12195595"/>
              <a:gd name="csY48" fmla="*/ 6548947 h 6858001"/>
              <a:gd name="csX49" fmla="*/ 11474655 w 12195595"/>
              <a:gd name="csY49" fmla="*/ 6560400 h 6858001"/>
              <a:gd name="csX50" fmla="*/ 11454187 w 12195595"/>
              <a:gd name="csY50" fmla="*/ 6532432 h 6858001"/>
              <a:gd name="csX51" fmla="*/ 11474357 w 12195595"/>
              <a:gd name="csY51" fmla="*/ 6502681 h 6858001"/>
              <a:gd name="csX52" fmla="*/ 11491236 w 12195595"/>
              <a:gd name="csY52" fmla="*/ 6514878 h 6858001"/>
              <a:gd name="csX53" fmla="*/ 11524102 w 12195595"/>
              <a:gd name="csY53" fmla="*/ 6514878 h 6858001"/>
              <a:gd name="csX54" fmla="*/ 11509313 w 12195595"/>
              <a:gd name="csY54" fmla="*/ 6486317 h 6858001"/>
              <a:gd name="csX55" fmla="*/ 11474805 w 12195595"/>
              <a:gd name="csY55" fmla="*/ 6474863 h 6858001"/>
              <a:gd name="csX56" fmla="*/ 11854110 w 12195595"/>
              <a:gd name="csY56" fmla="*/ 6457792 h 6858001"/>
              <a:gd name="csX57" fmla="*/ 11754169 w 12195595"/>
              <a:gd name="csY57" fmla="*/ 6529793 h 6858001"/>
              <a:gd name="csX58" fmla="*/ 11854110 w 12195595"/>
              <a:gd name="csY58" fmla="*/ 6601792 h 6858001"/>
              <a:gd name="csX59" fmla="*/ 11954052 w 12195595"/>
              <a:gd name="csY59" fmla="*/ 6529793 h 6858001"/>
              <a:gd name="csX60" fmla="*/ 11854110 w 12195595"/>
              <a:gd name="csY60" fmla="*/ 6457792 h 6858001"/>
              <a:gd name="csX61" fmla="*/ 3479270 w 12195595"/>
              <a:gd name="csY61" fmla="*/ 0 h 6858001"/>
              <a:gd name="csX62" fmla="*/ 7342980 w 12195595"/>
              <a:gd name="csY62" fmla="*/ 0 h 6858001"/>
              <a:gd name="csX63" fmla="*/ 12191999 w 12195595"/>
              <a:gd name="csY63" fmla="*/ 0 h 6858001"/>
              <a:gd name="csX64" fmla="*/ 12195336 w 12195595"/>
              <a:gd name="csY64" fmla="*/ 4670041 h 6858001"/>
              <a:gd name="csX65" fmla="*/ 11315429 w 12195595"/>
              <a:gd name="csY65" fmla="*/ 5350211 h 6858001"/>
              <a:gd name="csX66" fmla="*/ 11571684 w 12195595"/>
              <a:gd name="csY66" fmla="*/ 5541429 h 6858001"/>
              <a:gd name="csX67" fmla="*/ 9841159 w 12195595"/>
              <a:gd name="csY67" fmla="*/ 6858001 h 6858001"/>
              <a:gd name="csX68" fmla="*/ 0 w 12195595"/>
              <a:gd name="csY68" fmla="*/ 4662369 h 6858001"/>
              <a:gd name="csX69" fmla="*/ 0 w 12195595"/>
              <a:gd name="csY69" fmla="*/ 1168401 h 6858001"/>
              <a:gd name="csX70" fmla="*/ 0 w 12195595"/>
              <a:gd name="csY70" fmla="*/ 8041 h 6858001"/>
              <a:gd name="csX71" fmla="*/ 0 w 12195595"/>
              <a:gd name="csY71" fmla="*/ 1 h 6858001"/>
              <a:gd name="csX72" fmla="*/ 3479270 w 12195595"/>
              <a:gd name="csY72" fmla="*/ 1 h 6858001"/>
              <a:gd name="csX73" fmla="*/ 3479270 w 12195595"/>
              <a:gd name="csY73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4096 w 12203795"/>
              <a:gd name="csY15" fmla="*/ 6584351 h 6858001"/>
              <a:gd name="csX16" fmla="*/ 11728901 w 12203795"/>
              <a:gd name="csY16" fmla="*/ 6584351 h 6858001"/>
              <a:gd name="csX17" fmla="*/ 11690956 w 12203795"/>
              <a:gd name="csY17" fmla="*/ 6477837 h 6858001"/>
              <a:gd name="csX18" fmla="*/ 11655999 w 12203795"/>
              <a:gd name="csY18" fmla="*/ 6477837 h 6858001"/>
              <a:gd name="csX19" fmla="*/ 11358412 w 12203795"/>
              <a:gd name="csY19" fmla="*/ 6477837 h 6858001"/>
              <a:gd name="csX20" fmla="*/ 11320616 w 12203795"/>
              <a:gd name="csY20" fmla="*/ 6584351 h 6858001"/>
              <a:gd name="csX21" fmla="*/ 11354827 w 12203795"/>
              <a:gd name="csY21" fmla="*/ 6584351 h 6858001"/>
              <a:gd name="csX22" fmla="*/ 11358860 w 12203795"/>
              <a:gd name="csY22" fmla="*/ 6570663 h 6858001"/>
              <a:gd name="csX23" fmla="*/ 11392324 w 12203795"/>
              <a:gd name="csY23" fmla="*/ 6570663 h 6858001"/>
              <a:gd name="csX24" fmla="*/ 11396505 w 12203795"/>
              <a:gd name="csY24" fmla="*/ 6584351 h 6858001"/>
              <a:gd name="csX25" fmla="*/ 11431314 w 12203795"/>
              <a:gd name="csY25" fmla="*/ 6584351 h 6858001"/>
              <a:gd name="csX26" fmla="*/ 11393368 w 12203795"/>
              <a:gd name="csY26" fmla="*/ 6477837 h 6858001"/>
              <a:gd name="csX27" fmla="*/ 11358412 w 12203795"/>
              <a:gd name="csY27" fmla="*/ 6477837 h 6858001"/>
              <a:gd name="csX28" fmla="*/ 11547690 w 12203795"/>
              <a:gd name="csY28" fmla="*/ 6477541 h 6858001"/>
              <a:gd name="csX29" fmla="*/ 11547690 w 12203795"/>
              <a:gd name="csY29" fmla="*/ 6584202 h 6858001"/>
              <a:gd name="csX30" fmla="*/ 11582349 w 12203795"/>
              <a:gd name="csY30" fmla="*/ 6584202 h 6858001"/>
              <a:gd name="csX31" fmla="*/ 11582349 w 12203795"/>
              <a:gd name="csY31" fmla="*/ 6547607 h 6858001"/>
              <a:gd name="csX32" fmla="*/ 11620295 w 12203795"/>
              <a:gd name="csY32" fmla="*/ 6547607 h 6858001"/>
              <a:gd name="csX33" fmla="*/ 11620295 w 12203795"/>
              <a:gd name="csY33" fmla="*/ 6521125 h 6858001"/>
              <a:gd name="csX34" fmla="*/ 11582349 w 12203795"/>
              <a:gd name="csY34" fmla="*/ 6521125 h 6858001"/>
              <a:gd name="csX35" fmla="*/ 11582349 w 12203795"/>
              <a:gd name="csY35" fmla="*/ 6504913 h 6858001"/>
              <a:gd name="csX36" fmla="*/ 11629857 w 12203795"/>
              <a:gd name="csY36" fmla="*/ 6504913 h 6858001"/>
              <a:gd name="csX37" fmla="*/ 11629857 w 12203795"/>
              <a:gd name="csY37" fmla="*/ 6477541 h 6858001"/>
              <a:gd name="csX38" fmla="*/ 11547690 w 12203795"/>
              <a:gd name="csY38" fmla="*/ 6477541 h 6858001"/>
              <a:gd name="csX39" fmla="*/ 11483005 w 12203795"/>
              <a:gd name="csY39" fmla="*/ 6474863 h 6858001"/>
              <a:gd name="csX40" fmla="*/ 11427281 w 12203795"/>
              <a:gd name="csY40" fmla="*/ 6531836 h 6858001"/>
              <a:gd name="csX41" fmla="*/ 11480016 w 12203795"/>
              <a:gd name="csY41" fmla="*/ 6587325 h 6858001"/>
              <a:gd name="csX42" fmla="*/ 11509296 w 12203795"/>
              <a:gd name="csY42" fmla="*/ 6575723 h 6858001"/>
              <a:gd name="csX43" fmla="*/ 11511239 w 12203795"/>
              <a:gd name="csY43" fmla="*/ 6584351 h 6858001"/>
              <a:gd name="csX44" fmla="*/ 11533797 w 12203795"/>
              <a:gd name="csY44" fmla="*/ 6584351 h 6858001"/>
              <a:gd name="csX45" fmla="*/ 11533797 w 12203795"/>
              <a:gd name="csY45" fmla="*/ 6524995 h 6858001"/>
              <a:gd name="csX46" fmla="*/ 11486143 w 12203795"/>
              <a:gd name="csY46" fmla="*/ 6524995 h 6858001"/>
              <a:gd name="csX47" fmla="*/ 11486143 w 12203795"/>
              <a:gd name="csY47" fmla="*/ 6548947 h 6858001"/>
              <a:gd name="csX48" fmla="*/ 11500483 w 12203795"/>
              <a:gd name="csY48" fmla="*/ 6548947 h 6858001"/>
              <a:gd name="csX49" fmla="*/ 11482855 w 12203795"/>
              <a:gd name="csY49" fmla="*/ 6560400 h 6858001"/>
              <a:gd name="csX50" fmla="*/ 11462387 w 12203795"/>
              <a:gd name="csY50" fmla="*/ 6532432 h 6858001"/>
              <a:gd name="csX51" fmla="*/ 11482557 w 12203795"/>
              <a:gd name="csY51" fmla="*/ 6502681 h 6858001"/>
              <a:gd name="csX52" fmla="*/ 11499436 w 12203795"/>
              <a:gd name="csY52" fmla="*/ 6514878 h 6858001"/>
              <a:gd name="csX53" fmla="*/ 11532302 w 12203795"/>
              <a:gd name="csY53" fmla="*/ 6514878 h 6858001"/>
              <a:gd name="csX54" fmla="*/ 11517513 w 12203795"/>
              <a:gd name="csY54" fmla="*/ 6486317 h 6858001"/>
              <a:gd name="csX55" fmla="*/ 11483005 w 12203795"/>
              <a:gd name="csY55" fmla="*/ 6474863 h 6858001"/>
              <a:gd name="csX56" fmla="*/ 11862310 w 12203795"/>
              <a:gd name="csY56" fmla="*/ 6457792 h 6858001"/>
              <a:gd name="csX57" fmla="*/ 11762369 w 12203795"/>
              <a:gd name="csY57" fmla="*/ 6529793 h 6858001"/>
              <a:gd name="csX58" fmla="*/ 11862310 w 12203795"/>
              <a:gd name="csY58" fmla="*/ 6601792 h 6858001"/>
              <a:gd name="csX59" fmla="*/ 11962252 w 12203795"/>
              <a:gd name="csY59" fmla="*/ 6529793 h 6858001"/>
              <a:gd name="csX60" fmla="*/ 11862310 w 12203795"/>
              <a:gd name="csY60" fmla="*/ 6457792 h 6858001"/>
              <a:gd name="csX61" fmla="*/ 3487470 w 12203795"/>
              <a:gd name="csY61" fmla="*/ 0 h 6858001"/>
              <a:gd name="csX62" fmla="*/ 7351180 w 12203795"/>
              <a:gd name="csY62" fmla="*/ 0 h 6858001"/>
              <a:gd name="csX63" fmla="*/ 12200199 w 12203795"/>
              <a:gd name="csY63" fmla="*/ 0 h 6858001"/>
              <a:gd name="csX64" fmla="*/ 12203536 w 12203795"/>
              <a:gd name="csY64" fmla="*/ 4670041 h 6858001"/>
              <a:gd name="csX65" fmla="*/ 11323629 w 12203795"/>
              <a:gd name="csY65" fmla="*/ 5350211 h 6858001"/>
              <a:gd name="csX66" fmla="*/ 11579884 w 12203795"/>
              <a:gd name="csY66" fmla="*/ 5541429 h 6858001"/>
              <a:gd name="csX67" fmla="*/ 9849359 w 12203795"/>
              <a:gd name="csY67" fmla="*/ 6858001 h 6858001"/>
              <a:gd name="csX68" fmla="*/ 0 w 12203795"/>
              <a:gd name="csY68" fmla="*/ 6856110 h 6858001"/>
              <a:gd name="csX69" fmla="*/ 8200 w 12203795"/>
              <a:gd name="csY69" fmla="*/ 1168401 h 6858001"/>
              <a:gd name="csX70" fmla="*/ 8200 w 12203795"/>
              <a:gd name="csY70" fmla="*/ 8041 h 6858001"/>
              <a:gd name="csX71" fmla="*/ 8200 w 12203795"/>
              <a:gd name="csY71" fmla="*/ 1 h 6858001"/>
              <a:gd name="csX72" fmla="*/ 3487470 w 12203795"/>
              <a:gd name="csY72" fmla="*/ 1 h 6858001"/>
              <a:gd name="csX73" fmla="*/ 3487470 w 12203795"/>
              <a:gd name="csY73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4096 w 12203795"/>
              <a:gd name="csY15" fmla="*/ 6584351 h 6858001"/>
              <a:gd name="csX16" fmla="*/ 11728901 w 12203795"/>
              <a:gd name="csY16" fmla="*/ 6584351 h 6858001"/>
              <a:gd name="csX17" fmla="*/ 11690956 w 12203795"/>
              <a:gd name="csY17" fmla="*/ 6477837 h 6858001"/>
              <a:gd name="csX18" fmla="*/ 11655999 w 12203795"/>
              <a:gd name="csY18" fmla="*/ 6477837 h 6858001"/>
              <a:gd name="csX19" fmla="*/ 11358412 w 12203795"/>
              <a:gd name="csY19" fmla="*/ 6477837 h 6858001"/>
              <a:gd name="csX20" fmla="*/ 11320616 w 12203795"/>
              <a:gd name="csY20" fmla="*/ 6584351 h 6858001"/>
              <a:gd name="csX21" fmla="*/ 11354827 w 12203795"/>
              <a:gd name="csY21" fmla="*/ 6584351 h 6858001"/>
              <a:gd name="csX22" fmla="*/ 11358860 w 12203795"/>
              <a:gd name="csY22" fmla="*/ 6570663 h 6858001"/>
              <a:gd name="csX23" fmla="*/ 11392324 w 12203795"/>
              <a:gd name="csY23" fmla="*/ 6570663 h 6858001"/>
              <a:gd name="csX24" fmla="*/ 11396505 w 12203795"/>
              <a:gd name="csY24" fmla="*/ 6584351 h 6858001"/>
              <a:gd name="csX25" fmla="*/ 11431314 w 12203795"/>
              <a:gd name="csY25" fmla="*/ 6584351 h 6858001"/>
              <a:gd name="csX26" fmla="*/ 11393368 w 12203795"/>
              <a:gd name="csY26" fmla="*/ 6477837 h 6858001"/>
              <a:gd name="csX27" fmla="*/ 11358412 w 12203795"/>
              <a:gd name="csY27" fmla="*/ 6477837 h 6858001"/>
              <a:gd name="csX28" fmla="*/ 11547690 w 12203795"/>
              <a:gd name="csY28" fmla="*/ 6477541 h 6858001"/>
              <a:gd name="csX29" fmla="*/ 11547690 w 12203795"/>
              <a:gd name="csY29" fmla="*/ 6584202 h 6858001"/>
              <a:gd name="csX30" fmla="*/ 11582349 w 12203795"/>
              <a:gd name="csY30" fmla="*/ 6584202 h 6858001"/>
              <a:gd name="csX31" fmla="*/ 11582349 w 12203795"/>
              <a:gd name="csY31" fmla="*/ 6547607 h 6858001"/>
              <a:gd name="csX32" fmla="*/ 11620295 w 12203795"/>
              <a:gd name="csY32" fmla="*/ 6547607 h 6858001"/>
              <a:gd name="csX33" fmla="*/ 11620295 w 12203795"/>
              <a:gd name="csY33" fmla="*/ 6521125 h 6858001"/>
              <a:gd name="csX34" fmla="*/ 11582349 w 12203795"/>
              <a:gd name="csY34" fmla="*/ 6521125 h 6858001"/>
              <a:gd name="csX35" fmla="*/ 11582349 w 12203795"/>
              <a:gd name="csY35" fmla="*/ 6504913 h 6858001"/>
              <a:gd name="csX36" fmla="*/ 11629857 w 12203795"/>
              <a:gd name="csY36" fmla="*/ 6504913 h 6858001"/>
              <a:gd name="csX37" fmla="*/ 11629857 w 12203795"/>
              <a:gd name="csY37" fmla="*/ 6477541 h 6858001"/>
              <a:gd name="csX38" fmla="*/ 11547690 w 12203795"/>
              <a:gd name="csY38" fmla="*/ 6477541 h 6858001"/>
              <a:gd name="csX39" fmla="*/ 11483005 w 12203795"/>
              <a:gd name="csY39" fmla="*/ 6474863 h 6858001"/>
              <a:gd name="csX40" fmla="*/ 11427281 w 12203795"/>
              <a:gd name="csY40" fmla="*/ 6531836 h 6858001"/>
              <a:gd name="csX41" fmla="*/ 11480016 w 12203795"/>
              <a:gd name="csY41" fmla="*/ 6587325 h 6858001"/>
              <a:gd name="csX42" fmla="*/ 11509296 w 12203795"/>
              <a:gd name="csY42" fmla="*/ 6575723 h 6858001"/>
              <a:gd name="csX43" fmla="*/ 11511239 w 12203795"/>
              <a:gd name="csY43" fmla="*/ 6584351 h 6858001"/>
              <a:gd name="csX44" fmla="*/ 11533797 w 12203795"/>
              <a:gd name="csY44" fmla="*/ 6584351 h 6858001"/>
              <a:gd name="csX45" fmla="*/ 11533797 w 12203795"/>
              <a:gd name="csY45" fmla="*/ 6524995 h 6858001"/>
              <a:gd name="csX46" fmla="*/ 11486143 w 12203795"/>
              <a:gd name="csY46" fmla="*/ 6524995 h 6858001"/>
              <a:gd name="csX47" fmla="*/ 11486143 w 12203795"/>
              <a:gd name="csY47" fmla="*/ 6548947 h 6858001"/>
              <a:gd name="csX48" fmla="*/ 11500483 w 12203795"/>
              <a:gd name="csY48" fmla="*/ 6548947 h 6858001"/>
              <a:gd name="csX49" fmla="*/ 11482855 w 12203795"/>
              <a:gd name="csY49" fmla="*/ 6560400 h 6858001"/>
              <a:gd name="csX50" fmla="*/ 11462387 w 12203795"/>
              <a:gd name="csY50" fmla="*/ 6532432 h 6858001"/>
              <a:gd name="csX51" fmla="*/ 11482557 w 12203795"/>
              <a:gd name="csY51" fmla="*/ 6502681 h 6858001"/>
              <a:gd name="csX52" fmla="*/ 11499436 w 12203795"/>
              <a:gd name="csY52" fmla="*/ 6514878 h 6858001"/>
              <a:gd name="csX53" fmla="*/ 11532302 w 12203795"/>
              <a:gd name="csY53" fmla="*/ 6514878 h 6858001"/>
              <a:gd name="csX54" fmla="*/ 11517513 w 12203795"/>
              <a:gd name="csY54" fmla="*/ 6486317 h 6858001"/>
              <a:gd name="csX55" fmla="*/ 11483005 w 12203795"/>
              <a:gd name="csY55" fmla="*/ 6474863 h 6858001"/>
              <a:gd name="csX56" fmla="*/ 11862310 w 12203795"/>
              <a:gd name="csY56" fmla="*/ 6457792 h 6858001"/>
              <a:gd name="csX57" fmla="*/ 11762369 w 12203795"/>
              <a:gd name="csY57" fmla="*/ 6529793 h 6858001"/>
              <a:gd name="csX58" fmla="*/ 11862310 w 12203795"/>
              <a:gd name="csY58" fmla="*/ 6601792 h 6858001"/>
              <a:gd name="csX59" fmla="*/ 11862310 w 12203795"/>
              <a:gd name="csY59" fmla="*/ 6457792 h 6858001"/>
              <a:gd name="csX60" fmla="*/ 3487470 w 12203795"/>
              <a:gd name="csY60" fmla="*/ 0 h 6858001"/>
              <a:gd name="csX61" fmla="*/ 7351180 w 12203795"/>
              <a:gd name="csY61" fmla="*/ 0 h 6858001"/>
              <a:gd name="csX62" fmla="*/ 12200199 w 12203795"/>
              <a:gd name="csY62" fmla="*/ 0 h 6858001"/>
              <a:gd name="csX63" fmla="*/ 12203536 w 12203795"/>
              <a:gd name="csY63" fmla="*/ 4670041 h 6858001"/>
              <a:gd name="csX64" fmla="*/ 11323629 w 12203795"/>
              <a:gd name="csY64" fmla="*/ 5350211 h 6858001"/>
              <a:gd name="csX65" fmla="*/ 11579884 w 12203795"/>
              <a:gd name="csY65" fmla="*/ 5541429 h 6858001"/>
              <a:gd name="csX66" fmla="*/ 9849359 w 12203795"/>
              <a:gd name="csY66" fmla="*/ 6858001 h 6858001"/>
              <a:gd name="csX67" fmla="*/ 0 w 12203795"/>
              <a:gd name="csY67" fmla="*/ 6856110 h 6858001"/>
              <a:gd name="csX68" fmla="*/ 8200 w 12203795"/>
              <a:gd name="csY68" fmla="*/ 1168401 h 6858001"/>
              <a:gd name="csX69" fmla="*/ 8200 w 12203795"/>
              <a:gd name="csY69" fmla="*/ 8041 h 6858001"/>
              <a:gd name="csX70" fmla="*/ 8200 w 12203795"/>
              <a:gd name="csY70" fmla="*/ 1 h 6858001"/>
              <a:gd name="csX71" fmla="*/ 3487470 w 12203795"/>
              <a:gd name="csY71" fmla="*/ 1 h 6858001"/>
              <a:gd name="csX72" fmla="*/ 3487470 w 12203795"/>
              <a:gd name="csY72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4096 w 12203795"/>
              <a:gd name="csY15" fmla="*/ 6584351 h 6858001"/>
              <a:gd name="csX16" fmla="*/ 11728901 w 12203795"/>
              <a:gd name="csY16" fmla="*/ 6584351 h 6858001"/>
              <a:gd name="csX17" fmla="*/ 11690956 w 12203795"/>
              <a:gd name="csY17" fmla="*/ 6477837 h 6858001"/>
              <a:gd name="csX18" fmla="*/ 11655999 w 12203795"/>
              <a:gd name="csY18" fmla="*/ 6477837 h 6858001"/>
              <a:gd name="csX19" fmla="*/ 11358412 w 12203795"/>
              <a:gd name="csY19" fmla="*/ 6477837 h 6858001"/>
              <a:gd name="csX20" fmla="*/ 11320616 w 12203795"/>
              <a:gd name="csY20" fmla="*/ 6584351 h 6858001"/>
              <a:gd name="csX21" fmla="*/ 11354827 w 12203795"/>
              <a:gd name="csY21" fmla="*/ 6584351 h 6858001"/>
              <a:gd name="csX22" fmla="*/ 11358860 w 12203795"/>
              <a:gd name="csY22" fmla="*/ 6570663 h 6858001"/>
              <a:gd name="csX23" fmla="*/ 11392324 w 12203795"/>
              <a:gd name="csY23" fmla="*/ 6570663 h 6858001"/>
              <a:gd name="csX24" fmla="*/ 11396505 w 12203795"/>
              <a:gd name="csY24" fmla="*/ 6584351 h 6858001"/>
              <a:gd name="csX25" fmla="*/ 11431314 w 12203795"/>
              <a:gd name="csY25" fmla="*/ 6584351 h 6858001"/>
              <a:gd name="csX26" fmla="*/ 11393368 w 12203795"/>
              <a:gd name="csY26" fmla="*/ 6477837 h 6858001"/>
              <a:gd name="csX27" fmla="*/ 11358412 w 12203795"/>
              <a:gd name="csY27" fmla="*/ 6477837 h 6858001"/>
              <a:gd name="csX28" fmla="*/ 11547690 w 12203795"/>
              <a:gd name="csY28" fmla="*/ 6477541 h 6858001"/>
              <a:gd name="csX29" fmla="*/ 11547690 w 12203795"/>
              <a:gd name="csY29" fmla="*/ 6584202 h 6858001"/>
              <a:gd name="csX30" fmla="*/ 11582349 w 12203795"/>
              <a:gd name="csY30" fmla="*/ 6584202 h 6858001"/>
              <a:gd name="csX31" fmla="*/ 11582349 w 12203795"/>
              <a:gd name="csY31" fmla="*/ 6547607 h 6858001"/>
              <a:gd name="csX32" fmla="*/ 11620295 w 12203795"/>
              <a:gd name="csY32" fmla="*/ 6547607 h 6858001"/>
              <a:gd name="csX33" fmla="*/ 11620295 w 12203795"/>
              <a:gd name="csY33" fmla="*/ 6521125 h 6858001"/>
              <a:gd name="csX34" fmla="*/ 11582349 w 12203795"/>
              <a:gd name="csY34" fmla="*/ 6521125 h 6858001"/>
              <a:gd name="csX35" fmla="*/ 11582349 w 12203795"/>
              <a:gd name="csY35" fmla="*/ 6504913 h 6858001"/>
              <a:gd name="csX36" fmla="*/ 11629857 w 12203795"/>
              <a:gd name="csY36" fmla="*/ 6504913 h 6858001"/>
              <a:gd name="csX37" fmla="*/ 11629857 w 12203795"/>
              <a:gd name="csY37" fmla="*/ 6477541 h 6858001"/>
              <a:gd name="csX38" fmla="*/ 11547690 w 12203795"/>
              <a:gd name="csY38" fmla="*/ 6477541 h 6858001"/>
              <a:gd name="csX39" fmla="*/ 11483005 w 12203795"/>
              <a:gd name="csY39" fmla="*/ 6474863 h 6858001"/>
              <a:gd name="csX40" fmla="*/ 11427281 w 12203795"/>
              <a:gd name="csY40" fmla="*/ 6531836 h 6858001"/>
              <a:gd name="csX41" fmla="*/ 11480016 w 12203795"/>
              <a:gd name="csY41" fmla="*/ 6587325 h 6858001"/>
              <a:gd name="csX42" fmla="*/ 11509296 w 12203795"/>
              <a:gd name="csY42" fmla="*/ 6575723 h 6858001"/>
              <a:gd name="csX43" fmla="*/ 11511239 w 12203795"/>
              <a:gd name="csY43" fmla="*/ 6584351 h 6858001"/>
              <a:gd name="csX44" fmla="*/ 11533797 w 12203795"/>
              <a:gd name="csY44" fmla="*/ 6584351 h 6858001"/>
              <a:gd name="csX45" fmla="*/ 11533797 w 12203795"/>
              <a:gd name="csY45" fmla="*/ 6524995 h 6858001"/>
              <a:gd name="csX46" fmla="*/ 11486143 w 12203795"/>
              <a:gd name="csY46" fmla="*/ 6524995 h 6858001"/>
              <a:gd name="csX47" fmla="*/ 11486143 w 12203795"/>
              <a:gd name="csY47" fmla="*/ 6548947 h 6858001"/>
              <a:gd name="csX48" fmla="*/ 11500483 w 12203795"/>
              <a:gd name="csY48" fmla="*/ 6548947 h 6858001"/>
              <a:gd name="csX49" fmla="*/ 11482855 w 12203795"/>
              <a:gd name="csY49" fmla="*/ 6560400 h 6858001"/>
              <a:gd name="csX50" fmla="*/ 11462387 w 12203795"/>
              <a:gd name="csY50" fmla="*/ 6532432 h 6858001"/>
              <a:gd name="csX51" fmla="*/ 11482557 w 12203795"/>
              <a:gd name="csY51" fmla="*/ 6502681 h 6858001"/>
              <a:gd name="csX52" fmla="*/ 11499436 w 12203795"/>
              <a:gd name="csY52" fmla="*/ 6514878 h 6858001"/>
              <a:gd name="csX53" fmla="*/ 11532302 w 12203795"/>
              <a:gd name="csY53" fmla="*/ 6514878 h 6858001"/>
              <a:gd name="csX54" fmla="*/ 11517513 w 12203795"/>
              <a:gd name="csY54" fmla="*/ 6486317 h 6858001"/>
              <a:gd name="csX55" fmla="*/ 11483005 w 12203795"/>
              <a:gd name="csY55" fmla="*/ 6474863 h 6858001"/>
              <a:gd name="csX56" fmla="*/ 11862310 w 12203795"/>
              <a:gd name="csY56" fmla="*/ 6601792 h 6858001"/>
              <a:gd name="csX57" fmla="*/ 11762369 w 12203795"/>
              <a:gd name="csY57" fmla="*/ 6529793 h 6858001"/>
              <a:gd name="csX58" fmla="*/ 11862310 w 12203795"/>
              <a:gd name="csY58" fmla="*/ 6601792 h 6858001"/>
              <a:gd name="csX59" fmla="*/ 3487470 w 12203795"/>
              <a:gd name="csY59" fmla="*/ 0 h 6858001"/>
              <a:gd name="csX60" fmla="*/ 7351180 w 12203795"/>
              <a:gd name="csY60" fmla="*/ 0 h 6858001"/>
              <a:gd name="csX61" fmla="*/ 12200199 w 12203795"/>
              <a:gd name="csY61" fmla="*/ 0 h 6858001"/>
              <a:gd name="csX62" fmla="*/ 12203536 w 12203795"/>
              <a:gd name="csY62" fmla="*/ 4670041 h 6858001"/>
              <a:gd name="csX63" fmla="*/ 11323629 w 12203795"/>
              <a:gd name="csY63" fmla="*/ 5350211 h 6858001"/>
              <a:gd name="csX64" fmla="*/ 11579884 w 12203795"/>
              <a:gd name="csY64" fmla="*/ 5541429 h 6858001"/>
              <a:gd name="csX65" fmla="*/ 9849359 w 12203795"/>
              <a:gd name="csY65" fmla="*/ 6858001 h 6858001"/>
              <a:gd name="csX66" fmla="*/ 0 w 12203795"/>
              <a:gd name="csY66" fmla="*/ 6856110 h 6858001"/>
              <a:gd name="csX67" fmla="*/ 8200 w 12203795"/>
              <a:gd name="csY67" fmla="*/ 1168401 h 6858001"/>
              <a:gd name="csX68" fmla="*/ 8200 w 12203795"/>
              <a:gd name="csY68" fmla="*/ 8041 h 6858001"/>
              <a:gd name="csX69" fmla="*/ 8200 w 12203795"/>
              <a:gd name="csY69" fmla="*/ 1 h 6858001"/>
              <a:gd name="csX70" fmla="*/ 3487470 w 12203795"/>
              <a:gd name="csY70" fmla="*/ 1 h 6858001"/>
              <a:gd name="csX71" fmla="*/ 3487470 w 12203795"/>
              <a:gd name="csY71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4096 w 12203795"/>
              <a:gd name="csY15" fmla="*/ 6584351 h 6858001"/>
              <a:gd name="csX16" fmla="*/ 11728901 w 12203795"/>
              <a:gd name="csY16" fmla="*/ 6584351 h 6858001"/>
              <a:gd name="csX17" fmla="*/ 11690956 w 12203795"/>
              <a:gd name="csY17" fmla="*/ 6477837 h 6858001"/>
              <a:gd name="csX18" fmla="*/ 11655999 w 12203795"/>
              <a:gd name="csY18" fmla="*/ 6477837 h 6858001"/>
              <a:gd name="csX19" fmla="*/ 11358412 w 12203795"/>
              <a:gd name="csY19" fmla="*/ 6477837 h 6858001"/>
              <a:gd name="csX20" fmla="*/ 11320616 w 12203795"/>
              <a:gd name="csY20" fmla="*/ 6584351 h 6858001"/>
              <a:gd name="csX21" fmla="*/ 11354827 w 12203795"/>
              <a:gd name="csY21" fmla="*/ 6584351 h 6858001"/>
              <a:gd name="csX22" fmla="*/ 11358860 w 12203795"/>
              <a:gd name="csY22" fmla="*/ 6570663 h 6858001"/>
              <a:gd name="csX23" fmla="*/ 11392324 w 12203795"/>
              <a:gd name="csY23" fmla="*/ 6570663 h 6858001"/>
              <a:gd name="csX24" fmla="*/ 11396505 w 12203795"/>
              <a:gd name="csY24" fmla="*/ 6584351 h 6858001"/>
              <a:gd name="csX25" fmla="*/ 11431314 w 12203795"/>
              <a:gd name="csY25" fmla="*/ 6584351 h 6858001"/>
              <a:gd name="csX26" fmla="*/ 11393368 w 12203795"/>
              <a:gd name="csY26" fmla="*/ 6477837 h 6858001"/>
              <a:gd name="csX27" fmla="*/ 11358412 w 12203795"/>
              <a:gd name="csY27" fmla="*/ 6477837 h 6858001"/>
              <a:gd name="csX28" fmla="*/ 11547690 w 12203795"/>
              <a:gd name="csY28" fmla="*/ 6477541 h 6858001"/>
              <a:gd name="csX29" fmla="*/ 11547690 w 12203795"/>
              <a:gd name="csY29" fmla="*/ 6584202 h 6858001"/>
              <a:gd name="csX30" fmla="*/ 11582349 w 12203795"/>
              <a:gd name="csY30" fmla="*/ 6584202 h 6858001"/>
              <a:gd name="csX31" fmla="*/ 11582349 w 12203795"/>
              <a:gd name="csY31" fmla="*/ 6547607 h 6858001"/>
              <a:gd name="csX32" fmla="*/ 11620295 w 12203795"/>
              <a:gd name="csY32" fmla="*/ 6547607 h 6858001"/>
              <a:gd name="csX33" fmla="*/ 11620295 w 12203795"/>
              <a:gd name="csY33" fmla="*/ 6521125 h 6858001"/>
              <a:gd name="csX34" fmla="*/ 11582349 w 12203795"/>
              <a:gd name="csY34" fmla="*/ 6521125 h 6858001"/>
              <a:gd name="csX35" fmla="*/ 11582349 w 12203795"/>
              <a:gd name="csY35" fmla="*/ 6504913 h 6858001"/>
              <a:gd name="csX36" fmla="*/ 11629857 w 12203795"/>
              <a:gd name="csY36" fmla="*/ 6504913 h 6858001"/>
              <a:gd name="csX37" fmla="*/ 11629857 w 12203795"/>
              <a:gd name="csY37" fmla="*/ 6477541 h 6858001"/>
              <a:gd name="csX38" fmla="*/ 11547690 w 12203795"/>
              <a:gd name="csY38" fmla="*/ 6477541 h 6858001"/>
              <a:gd name="csX39" fmla="*/ 11483005 w 12203795"/>
              <a:gd name="csY39" fmla="*/ 6474863 h 6858001"/>
              <a:gd name="csX40" fmla="*/ 11427281 w 12203795"/>
              <a:gd name="csY40" fmla="*/ 6531836 h 6858001"/>
              <a:gd name="csX41" fmla="*/ 11480016 w 12203795"/>
              <a:gd name="csY41" fmla="*/ 6587325 h 6858001"/>
              <a:gd name="csX42" fmla="*/ 11509296 w 12203795"/>
              <a:gd name="csY42" fmla="*/ 6575723 h 6858001"/>
              <a:gd name="csX43" fmla="*/ 11511239 w 12203795"/>
              <a:gd name="csY43" fmla="*/ 6584351 h 6858001"/>
              <a:gd name="csX44" fmla="*/ 11533797 w 12203795"/>
              <a:gd name="csY44" fmla="*/ 6584351 h 6858001"/>
              <a:gd name="csX45" fmla="*/ 11533797 w 12203795"/>
              <a:gd name="csY45" fmla="*/ 6524995 h 6858001"/>
              <a:gd name="csX46" fmla="*/ 11486143 w 12203795"/>
              <a:gd name="csY46" fmla="*/ 6524995 h 6858001"/>
              <a:gd name="csX47" fmla="*/ 11486143 w 12203795"/>
              <a:gd name="csY47" fmla="*/ 6548947 h 6858001"/>
              <a:gd name="csX48" fmla="*/ 11500483 w 12203795"/>
              <a:gd name="csY48" fmla="*/ 6548947 h 6858001"/>
              <a:gd name="csX49" fmla="*/ 11482855 w 12203795"/>
              <a:gd name="csY49" fmla="*/ 6560400 h 6858001"/>
              <a:gd name="csX50" fmla="*/ 11462387 w 12203795"/>
              <a:gd name="csY50" fmla="*/ 6532432 h 6858001"/>
              <a:gd name="csX51" fmla="*/ 11482557 w 12203795"/>
              <a:gd name="csY51" fmla="*/ 6502681 h 6858001"/>
              <a:gd name="csX52" fmla="*/ 11499436 w 12203795"/>
              <a:gd name="csY52" fmla="*/ 6514878 h 6858001"/>
              <a:gd name="csX53" fmla="*/ 11532302 w 12203795"/>
              <a:gd name="csY53" fmla="*/ 6514878 h 6858001"/>
              <a:gd name="csX54" fmla="*/ 11517513 w 12203795"/>
              <a:gd name="csY54" fmla="*/ 6486317 h 6858001"/>
              <a:gd name="csX55" fmla="*/ 11483005 w 12203795"/>
              <a:gd name="csY55" fmla="*/ 6474863 h 6858001"/>
              <a:gd name="csX56" fmla="*/ 3487470 w 12203795"/>
              <a:gd name="csY56" fmla="*/ 0 h 6858001"/>
              <a:gd name="csX57" fmla="*/ 7351180 w 12203795"/>
              <a:gd name="csY57" fmla="*/ 0 h 6858001"/>
              <a:gd name="csX58" fmla="*/ 12200199 w 12203795"/>
              <a:gd name="csY58" fmla="*/ 0 h 6858001"/>
              <a:gd name="csX59" fmla="*/ 12203536 w 12203795"/>
              <a:gd name="csY59" fmla="*/ 4670041 h 6858001"/>
              <a:gd name="csX60" fmla="*/ 11323629 w 12203795"/>
              <a:gd name="csY60" fmla="*/ 5350211 h 6858001"/>
              <a:gd name="csX61" fmla="*/ 11579884 w 12203795"/>
              <a:gd name="csY61" fmla="*/ 5541429 h 6858001"/>
              <a:gd name="csX62" fmla="*/ 9849359 w 12203795"/>
              <a:gd name="csY62" fmla="*/ 6858001 h 6858001"/>
              <a:gd name="csX63" fmla="*/ 0 w 12203795"/>
              <a:gd name="csY63" fmla="*/ 6856110 h 6858001"/>
              <a:gd name="csX64" fmla="*/ 8200 w 12203795"/>
              <a:gd name="csY64" fmla="*/ 1168401 h 6858001"/>
              <a:gd name="csX65" fmla="*/ 8200 w 12203795"/>
              <a:gd name="csY65" fmla="*/ 8041 h 6858001"/>
              <a:gd name="csX66" fmla="*/ 8200 w 12203795"/>
              <a:gd name="csY66" fmla="*/ 1 h 6858001"/>
              <a:gd name="csX67" fmla="*/ 3487470 w 12203795"/>
              <a:gd name="csY67" fmla="*/ 1 h 6858001"/>
              <a:gd name="csX68" fmla="*/ 3487470 w 12203795"/>
              <a:gd name="csY68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4096 w 12203795"/>
              <a:gd name="csY15" fmla="*/ 6584351 h 6858001"/>
              <a:gd name="csX16" fmla="*/ 11690956 w 12203795"/>
              <a:gd name="csY16" fmla="*/ 6477837 h 6858001"/>
              <a:gd name="csX17" fmla="*/ 11655999 w 12203795"/>
              <a:gd name="csY17" fmla="*/ 6477837 h 6858001"/>
              <a:gd name="csX18" fmla="*/ 11358412 w 12203795"/>
              <a:gd name="csY18" fmla="*/ 6477837 h 6858001"/>
              <a:gd name="csX19" fmla="*/ 11320616 w 12203795"/>
              <a:gd name="csY19" fmla="*/ 6584351 h 6858001"/>
              <a:gd name="csX20" fmla="*/ 11354827 w 12203795"/>
              <a:gd name="csY20" fmla="*/ 6584351 h 6858001"/>
              <a:gd name="csX21" fmla="*/ 11358860 w 12203795"/>
              <a:gd name="csY21" fmla="*/ 6570663 h 6858001"/>
              <a:gd name="csX22" fmla="*/ 11392324 w 12203795"/>
              <a:gd name="csY22" fmla="*/ 6570663 h 6858001"/>
              <a:gd name="csX23" fmla="*/ 11396505 w 12203795"/>
              <a:gd name="csY23" fmla="*/ 6584351 h 6858001"/>
              <a:gd name="csX24" fmla="*/ 11431314 w 12203795"/>
              <a:gd name="csY24" fmla="*/ 6584351 h 6858001"/>
              <a:gd name="csX25" fmla="*/ 11393368 w 12203795"/>
              <a:gd name="csY25" fmla="*/ 6477837 h 6858001"/>
              <a:gd name="csX26" fmla="*/ 11358412 w 12203795"/>
              <a:gd name="csY26" fmla="*/ 6477837 h 6858001"/>
              <a:gd name="csX27" fmla="*/ 11547690 w 12203795"/>
              <a:gd name="csY27" fmla="*/ 6477541 h 6858001"/>
              <a:gd name="csX28" fmla="*/ 11547690 w 12203795"/>
              <a:gd name="csY28" fmla="*/ 6584202 h 6858001"/>
              <a:gd name="csX29" fmla="*/ 11582349 w 12203795"/>
              <a:gd name="csY29" fmla="*/ 6584202 h 6858001"/>
              <a:gd name="csX30" fmla="*/ 11582349 w 12203795"/>
              <a:gd name="csY30" fmla="*/ 6547607 h 6858001"/>
              <a:gd name="csX31" fmla="*/ 11620295 w 12203795"/>
              <a:gd name="csY31" fmla="*/ 6547607 h 6858001"/>
              <a:gd name="csX32" fmla="*/ 11620295 w 12203795"/>
              <a:gd name="csY32" fmla="*/ 6521125 h 6858001"/>
              <a:gd name="csX33" fmla="*/ 11582349 w 12203795"/>
              <a:gd name="csY33" fmla="*/ 6521125 h 6858001"/>
              <a:gd name="csX34" fmla="*/ 11582349 w 12203795"/>
              <a:gd name="csY34" fmla="*/ 6504913 h 6858001"/>
              <a:gd name="csX35" fmla="*/ 11629857 w 12203795"/>
              <a:gd name="csY35" fmla="*/ 6504913 h 6858001"/>
              <a:gd name="csX36" fmla="*/ 11629857 w 12203795"/>
              <a:gd name="csY36" fmla="*/ 6477541 h 6858001"/>
              <a:gd name="csX37" fmla="*/ 11547690 w 12203795"/>
              <a:gd name="csY37" fmla="*/ 6477541 h 6858001"/>
              <a:gd name="csX38" fmla="*/ 11483005 w 12203795"/>
              <a:gd name="csY38" fmla="*/ 6474863 h 6858001"/>
              <a:gd name="csX39" fmla="*/ 11427281 w 12203795"/>
              <a:gd name="csY39" fmla="*/ 6531836 h 6858001"/>
              <a:gd name="csX40" fmla="*/ 11480016 w 12203795"/>
              <a:gd name="csY40" fmla="*/ 6587325 h 6858001"/>
              <a:gd name="csX41" fmla="*/ 11509296 w 12203795"/>
              <a:gd name="csY41" fmla="*/ 6575723 h 6858001"/>
              <a:gd name="csX42" fmla="*/ 11511239 w 12203795"/>
              <a:gd name="csY42" fmla="*/ 6584351 h 6858001"/>
              <a:gd name="csX43" fmla="*/ 11533797 w 12203795"/>
              <a:gd name="csY43" fmla="*/ 6584351 h 6858001"/>
              <a:gd name="csX44" fmla="*/ 11533797 w 12203795"/>
              <a:gd name="csY44" fmla="*/ 6524995 h 6858001"/>
              <a:gd name="csX45" fmla="*/ 11486143 w 12203795"/>
              <a:gd name="csY45" fmla="*/ 6524995 h 6858001"/>
              <a:gd name="csX46" fmla="*/ 11486143 w 12203795"/>
              <a:gd name="csY46" fmla="*/ 6548947 h 6858001"/>
              <a:gd name="csX47" fmla="*/ 11500483 w 12203795"/>
              <a:gd name="csY47" fmla="*/ 6548947 h 6858001"/>
              <a:gd name="csX48" fmla="*/ 11482855 w 12203795"/>
              <a:gd name="csY48" fmla="*/ 6560400 h 6858001"/>
              <a:gd name="csX49" fmla="*/ 11462387 w 12203795"/>
              <a:gd name="csY49" fmla="*/ 6532432 h 6858001"/>
              <a:gd name="csX50" fmla="*/ 11482557 w 12203795"/>
              <a:gd name="csY50" fmla="*/ 6502681 h 6858001"/>
              <a:gd name="csX51" fmla="*/ 11499436 w 12203795"/>
              <a:gd name="csY51" fmla="*/ 6514878 h 6858001"/>
              <a:gd name="csX52" fmla="*/ 11532302 w 12203795"/>
              <a:gd name="csY52" fmla="*/ 6514878 h 6858001"/>
              <a:gd name="csX53" fmla="*/ 11517513 w 12203795"/>
              <a:gd name="csY53" fmla="*/ 6486317 h 6858001"/>
              <a:gd name="csX54" fmla="*/ 11483005 w 12203795"/>
              <a:gd name="csY54" fmla="*/ 6474863 h 6858001"/>
              <a:gd name="csX55" fmla="*/ 3487470 w 12203795"/>
              <a:gd name="csY55" fmla="*/ 0 h 6858001"/>
              <a:gd name="csX56" fmla="*/ 7351180 w 12203795"/>
              <a:gd name="csY56" fmla="*/ 0 h 6858001"/>
              <a:gd name="csX57" fmla="*/ 12200199 w 12203795"/>
              <a:gd name="csY57" fmla="*/ 0 h 6858001"/>
              <a:gd name="csX58" fmla="*/ 12203536 w 12203795"/>
              <a:gd name="csY58" fmla="*/ 4670041 h 6858001"/>
              <a:gd name="csX59" fmla="*/ 11323629 w 12203795"/>
              <a:gd name="csY59" fmla="*/ 5350211 h 6858001"/>
              <a:gd name="csX60" fmla="*/ 11579884 w 12203795"/>
              <a:gd name="csY60" fmla="*/ 5541429 h 6858001"/>
              <a:gd name="csX61" fmla="*/ 9849359 w 12203795"/>
              <a:gd name="csY61" fmla="*/ 6858001 h 6858001"/>
              <a:gd name="csX62" fmla="*/ 0 w 12203795"/>
              <a:gd name="csY62" fmla="*/ 6856110 h 6858001"/>
              <a:gd name="csX63" fmla="*/ 8200 w 12203795"/>
              <a:gd name="csY63" fmla="*/ 1168401 h 6858001"/>
              <a:gd name="csX64" fmla="*/ 8200 w 12203795"/>
              <a:gd name="csY64" fmla="*/ 8041 h 6858001"/>
              <a:gd name="csX65" fmla="*/ 8200 w 12203795"/>
              <a:gd name="csY65" fmla="*/ 1 h 6858001"/>
              <a:gd name="csX66" fmla="*/ 3487470 w 12203795"/>
              <a:gd name="csY66" fmla="*/ 1 h 6858001"/>
              <a:gd name="csX67" fmla="*/ 3487470 w 12203795"/>
              <a:gd name="csY67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89912 w 12203795"/>
              <a:gd name="csY14" fmla="*/ 6570663 h 6858001"/>
              <a:gd name="csX15" fmla="*/ 11690956 w 12203795"/>
              <a:gd name="csY15" fmla="*/ 6477837 h 6858001"/>
              <a:gd name="csX16" fmla="*/ 11655999 w 12203795"/>
              <a:gd name="csY16" fmla="*/ 6477837 h 6858001"/>
              <a:gd name="csX17" fmla="*/ 11358412 w 12203795"/>
              <a:gd name="csY17" fmla="*/ 6477837 h 6858001"/>
              <a:gd name="csX18" fmla="*/ 11320616 w 12203795"/>
              <a:gd name="csY18" fmla="*/ 6584351 h 6858001"/>
              <a:gd name="csX19" fmla="*/ 11354827 w 12203795"/>
              <a:gd name="csY19" fmla="*/ 6584351 h 6858001"/>
              <a:gd name="csX20" fmla="*/ 11358860 w 12203795"/>
              <a:gd name="csY20" fmla="*/ 6570663 h 6858001"/>
              <a:gd name="csX21" fmla="*/ 11392324 w 12203795"/>
              <a:gd name="csY21" fmla="*/ 6570663 h 6858001"/>
              <a:gd name="csX22" fmla="*/ 11396505 w 12203795"/>
              <a:gd name="csY22" fmla="*/ 6584351 h 6858001"/>
              <a:gd name="csX23" fmla="*/ 11431314 w 12203795"/>
              <a:gd name="csY23" fmla="*/ 6584351 h 6858001"/>
              <a:gd name="csX24" fmla="*/ 11393368 w 12203795"/>
              <a:gd name="csY24" fmla="*/ 6477837 h 6858001"/>
              <a:gd name="csX25" fmla="*/ 11358412 w 12203795"/>
              <a:gd name="csY25" fmla="*/ 6477837 h 6858001"/>
              <a:gd name="csX26" fmla="*/ 11547690 w 12203795"/>
              <a:gd name="csY26" fmla="*/ 6477541 h 6858001"/>
              <a:gd name="csX27" fmla="*/ 11547690 w 12203795"/>
              <a:gd name="csY27" fmla="*/ 6584202 h 6858001"/>
              <a:gd name="csX28" fmla="*/ 11582349 w 12203795"/>
              <a:gd name="csY28" fmla="*/ 6584202 h 6858001"/>
              <a:gd name="csX29" fmla="*/ 11582349 w 12203795"/>
              <a:gd name="csY29" fmla="*/ 6547607 h 6858001"/>
              <a:gd name="csX30" fmla="*/ 11620295 w 12203795"/>
              <a:gd name="csY30" fmla="*/ 6547607 h 6858001"/>
              <a:gd name="csX31" fmla="*/ 11620295 w 12203795"/>
              <a:gd name="csY31" fmla="*/ 6521125 h 6858001"/>
              <a:gd name="csX32" fmla="*/ 11582349 w 12203795"/>
              <a:gd name="csY32" fmla="*/ 6521125 h 6858001"/>
              <a:gd name="csX33" fmla="*/ 11582349 w 12203795"/>
              <a:gd name="csY33" fmla="*/ 6504913 h 6858001"/>
              <a:gd name="csX34" fmla="*/ 11629857 w 12203795"/>
              <a:gd name="csY34" fmla="*/ 6504913 h 6858001"/>
              <a:gd name="csX35" fmla="*/ 11629857 w 12203795"/>
              <a:gd name="csY35" fmla="*/ 6477541 h 6858001"/>
              <a:gd name="csX36" fmla="*/ 11547690 w 12203795"/>
              <a:gd name="csY36" fmla="*/ 6477541 h 6858001"/>
              <a:gd name="csX37" fmla="*/ 11483005 w 12203795"/>
              <a:gd name="csY37" fmla="*/ 6474863 h 6858001"/>
              <a:gd name="csX38" fmla="*/ 11427281 w 12203795"/>
              <a:gd name="csY38" fmla="*/ 6531836 h 6858001"/>
              <a:gd name="csX39" fmla="*/ 11480016 w 12203795"/>
              <a:gd name="csY39" fmla="*/ 6587325 h 6858001"/>
              <a:gd name="csX40" fmla="*/ 11509296 w 12203795"/>
              <a:gd name="csY40" fmla="*/ 6575723 h 6858001"/>
              <a:gd name="csX41" fmla="*/ 11511239 w 12203795"/>
              <a:gd name="csY41" fmla="*/ 6584351 h 6858001"/>
              <a:gd name="csX42" fmla="*/ 11533797 w 12203795"/>
              <a:gd name="csY42" fmla="*/ 6584351 h 6858001"/>
              <a:gd name="csX43" fmla="*/ 11533797 w 12203795"/>
              <a:gd name="csY43" fmla="*/ 6524995 h 6858001"/>
              <a:gd name="csX44" fmla="*/ 11486143 w 12203795"/>
              <a:gd name="csY44" fmla="*/ 6524995 h 6858001"/>
              <a:gd name="csX45" fmla="*/ 11486143 w 12203795"/>
              <a:gd name="csY45" fmla="*/ 6548947 h 6858001"/>
              <a:gd name="csX46" fmla="*/ 11500483 w 12203795"/>
              <a:gd name="csY46" fmla="*/ 6548947 h 6858001"/>
              <a:gd name="csX47" fmla="*/ 11482855 w 12203795"/>
              <a:gd name="csY47" fmla="*/ 6560400 h 6858001"/>
              <a:gd name="csX48" fmla="*/ 11462387 w 12203795"/>
              <a:gd name="csY48" fmla="*/ 6532432 h 6858001"/>
              <a:gd name="csX49" fmla="*/ 11482557 w 12203795"/>
              <a:gd name="csY49" fmla="*/ 6502681 h 6858001"/>
              <a:gd name="csX50" fmla="*/ 11499436 w 12203795"/>
              <a:gd name="csY50" fmla="*/ 6514878 h 6858001"/>
              <a:gd name="csX51" fmla="*/ 11532302 w 12203795"/>
              <a:gd name="csY51" fmla="*/ 6514878 h 6858001"/>
              <a:gd name="csX52" fmla="*/ 11517513 w 12203795"/>
              <a:gd name="csY52" fmla="*/ 6486317 h 6858001"/>
              <a:gd name="csX53" fmla="*/ 11483005 w 12203795"/>
              <a:gd name="csY53" fmla="*/ 6474863 h 6858001"/>
              <a:gd name="csX54" fmla="*/ 3487470 w 12203795"/>
              <a:gd name="csY54" fmla="*/ 0 h 6858001"/>
              <a:gd name="csX55" fmla="*/ 7351180 w 12203795"/>
              <a:gd name="csY55" fmla="*/ 0 h 6858001"/>
              <a:gd name="csX56" fmla="*/ 12200199 w 12203795"/>
              <a:gd name="csY56" fmla="*/ 0 h 6858001"/>
              <a:gd name="csX57" fmla="*/ 12203536 w 12203795"/>
              <a:gd name="csY57" fmla="*/ 4670041 h 6858001"/>
              <a:gd name="csX58" fmla="*/ 11323629 w 12203795"/>
              <a:gd name="csY58" fmla="*/ 5350211 h 6858001"/>
              <a:gd name="csX59" fmla="*/ 11579884 w 12203795"/>
              <a:gd name="csY59" fmla="*/ 5541429 h 6858001"/>
              <a:gd name="csX60" fmla="*/ 9849359 w 12203795"/>
              <a:gd name="csY60" fmla="*/ 6858001 h 6858001"/>
              <a:gd name="csX61" fmla="*/ 0 w 12203795"/>
              <a:gd name="csY61" fmla="*/ 6856110 h 6858001"/>
              <a:gd name="csX62" fmla="*/ 8200 w 12203795"/>
              <a:gd name="csY62" fmla="*/ 1168401 h 6858001"/>
              <a:gd name="csX63" fmla="*/ 8200 w 12203795"/>
              <a:gd name="csY63" fmla="*/ 8041 h 6858001"/>
              <a:gd name="csX64" fmla="*/ 8200 w 12203795"/>
              <a:gd name="csY64" fmla="*/ 1 h 6858001"/>
              <a:gd name="csX65" fmla="*/ 3487470 w 12203795"/>
              <a:gd name="csY65" fmla="*/ 1 h 6858001"/>
              <a:gd name="csX66" fmla="*/ 3487470 w 12203795"/>
              <a:gd name="csY66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90956 w 12203795"/>
              <a:gd name="csY14" fmla="*/ 6477837 h 6858001"/>
              <a:gd name="csX15" fmla="*/ 11655999 w 12203795"/>
              <a:gd name="csY15" fmla="*/ 6477837 h 6858001"/>
              <a:gd name="csX16" fmla="*/ 11358412 w 12203795"/>
              <a:gd name="csY16" fmla="*/ 6477837 h 6858001"/>
              <a:gd name="csX17" fmla="*/ 11320616 w 12203795"/>
              <a:gd name="csY17" fmla="*/ 6584351 h 6858001"/>
              <a:gd name="csX18" fmla="*/ 11354827 w 12203795"/>
              <a:gd name="csY18" fmla="*/ 6584351 h 6858001"/>
              <a:gd name="csX19" fmla="*/ 11358860 w 12203795"/>
              <a:gd name="csY19" fmla="*/ 6570663 h 6858001"/>
              <a:gd name="csX20" fmla="*/ 11392324 w 12203795"/>
              <a:gd name="csY20" fmla="*/ 6570663 h 6858001"/>
              <a:gd name="csX21" fmla="*/ 11396505 w 12203795"/>
              <a:gd name="csY21" fmla="*/ 6584351 h 6858001"/>
              <a:gd name="csX22" fmla="*/ 11431314 w 12203795"/>
              <a:gd name="csY22" fmla="*/ 6584351 h 6858001"/>
              <a:gd name="csX23" fmla="*/ 11393368 w 12203795"/>
              <a:gd name="csY23" fmla="*/ 6477837 h 6858001"/>
              <a:gd name="csX24" fmla="*/ 11358412 w 12203795"/>
              <a:gd name="csY24" fmla="*/ 6477837 h 6858001"/>
              <a:gd name="csX25" fmla="*/ 11547690 w 12203795"/>
              <a:gd name="csY25" fmla="*/ 6477541 h 6858001"/>
              <a:gd name="csX26" fmla="*/ 11547690 w 12203795"/>
              <a:gd name="csY26" fmla="*/ 6584202 h 6858001"/>
              <a:gd name="csX27" fmla="*/ 11582349 w 12203795"/>
              <a:gd name="csY27" fmla="*/ 6584202 h 6858001"/>
              <a:gd name="csX28" fmla="*/ 11582349 w 12203795"/>
              <a:gd name="csY28" fmla="*/ 6547607 h 6858001"/>
              <a:gd name="csX29" fmla="*/ 11620295 w 12203795"/>
              <a:gd name="csY29" fmla="*/ 6547607 h 6858001"/>
              <a:gd name="csX30" fmla="*/ 11620295 w 12203795"/>
              <a:gd name="csY30" fmla="*/ 6521125 h 6858001"/>
              <a:gd name="csX31" fmla="*/ 11582349 w 12203795"/>
              <a:gd name="csY31" fmla="*/ 6521125 h 6858001"/>
              <a:gd name="csX32" fmla="*/ 11582349 w 12203795"/>
              <a:gd name="csY32" fmla="*/ 6504913 h 6858001"/>
              <a:gd name="csX33" fmla="*/ 11629857 w 12203795"/>
              <a:gd name="csY33" fmla="*/ 6504913 h 6858001"/>
              <a:gd name="csX34" fmla="*/ 11629857 w 12203795"/>
              <a:gd name="csY34" fmla="*/ 6477541 h 6858001"/>
              <a:gd name="csX35" fmla="*/ 11547690 w 12203795"/>
              <a:gd name="csY35" fmla="*/ 6477541 h 6858001"/>
              <a:gd name="csX36" fmla="*/ 11483005 w 12203795"/>
              <a:gd name="csY36" fmla="*/ 6474863 h 6858001"/>
              <a:gd name="csX37" fmla="*/ 11427281 w 12203795"/>
              <a:gd name="csY37" fmla="*/ 6531836 h 6858001"/>
              <a:gd name="csX38" fmla="*/ 11480016 w 12203795"/>
              <a:gd name="csY38" fmla="*/ 6587325 h 6858001"/>
              <a:gd name="csX39" fmla="*/ 11509296 w 12203795"/>
              <a:gd name="csY39" fmla="*/ 6575723 h 6858001"/>
              <a:gd name="csX40" fmla="*/ 11511239 w 12203795"/>
              <a:gd name="csY40" fmla="*/ 6584351 h 6858001"/>
              <a:gd name="csX41" fmla="*/ 11533797 w 12203795"/>
              <a:gd name="csY41" fmla="*/ 6584351 h 6858001"/>
              <a:gd name="csX42" fmla="*/ 11533797 w 12203795"/>
              <a:gd name="csY42" fmla="*/ 6524995 h 6858001"/>
              <a:gd name="csX43" fmla="*/ 11486143 w 12203795"/>
              <a:gd name="csY43" fmla="*/ 6524995 h 6858001"/>
              <a:gd name="csX44" fmla="*/ 11486143 w 12203795"/>
              <a:gd name="csY44" fmla="*/ 6548947 h 6858001"/>
              <a:gd name="csX45" fmla="*/ 11500483 w 12203795"/>
              <a:gd name="csY45" fmla="*/ 6548947 h 6858001"/>
              <a:gd name="csX46" fmla="*/ 11482855 w 12203795"/>
              <a:gd name="csY46" fmla="*/ 6560400 h 6858001"/>
              <a:gd name="csX47" fmla="*/ 11462387 w 12203795"/>
              <a:gd name="csY47" fmla="*/ 6532432 h 6858001"/>
              <a:gd name="csX48" fmla="*/ 11482557 w 12203795"/>
              <a:gd name="csY48" fmla="*/ 6502681 h 6858001"/>
              <a:gd name="csX49" fmla="*/ 11499436 w 12203795"/>
              <a:gd name="csY49" fmla="*/ 6514878 h 6858001"/>
              <a:gd name="csX50" fmla="*/ 11532302 w 12203795"/>
              <a:gd name="csY50" fmla="*/ 6514878 h 6858001"/>
              <a:gd name="csX51" fmla="*/ 11517513 w 12203795"/>
              <a:gd name="csY51" fmla="*/ 6486317 h 6858001"/>
              <a:gd name="csX52" fmla="*/ 11483005 w 12203795"/>
              <a:gd name="csY52" fmla="*/ 6474863 h 6858001"/>
              <a:gd name="csX53" fmla="*/ 3487470 w 12203795"/>
              <a:gd name="csY53" fmla="*/ 0 h 6858001"/>
              <a:gd name="csX54" fmla="*/ 7351180 w 12203795"/>
              <a:gd name="csY54" fmla="*/ 0 h 6858001"/>
              <a:gd name="csX55" fmla="*/ 12200199 w 12203795"/>
              <a:gd name="csY55" fmla="*/ 0 h 6858001"/>
              <a:gd name="csX56" fmla="*/ 12203536 w 12203795"/>
              <a:gd name="csY56" fmla="*/ 4670041 h 6858001"/>
              <a:gd name="csX57" fmla="*/ 11323629 w 12203795"/>
              <a:gd name="csY57" fmla="*/ 5350211 h 6858001"/>
              <a:gd name="csX58" fmla="*/ 11579884 w 12203795"/>
              <a:gd name="csY58" fmla="*/ 5541429 h 6858001"/>
              <a:gd name="csX59" fmla="*/ 9849359 w 12203795"/>
              <a:gd name="csY59" fmla="*/ 6858001 h 6858001"/>
              <a:gd name="csX60" fmla="*/ 0 w 12203795"/>
              <a:gd name="csY60" fmla="*/ 6856110 h 6858001"/>
              <a:gd name="csX61" fmla="*/ 8200 w 12203795"/>
              <a:gd name="csY61" fmla="*/ 1168401 h 6858001"/>
              <a:gd name="csX62" fmla="*/ 8200 w 12203795"/>
              <a:gd name="csY62" fmla="*/ 8041 h 6858001"/>
              <a:gd name="csX63" fmla="*/ 8200 w 12203795"/>
              <a:gd name="csY63" fmla="*/ 1 h 6858001"/>
              <a:gd name="csX64" fmla="*/ 3487470 w 12203795"/>
              <a:gd name="csY64" fmla="*/ 1 h 6858001"/>
              <a:gd name="csX65" fmla="*/ 3487470 w 12203795"/>
              <a:gd name="csY65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620295 w 12203795"/>
              <a:gd name="csY29" fmla="*/ 6521125 h 6858001"/>
              <a:gd name="csX30" fmla="*/ 11582349 w 12203795"/>
              <a:gd name="csY30" fmla="*/ 6521125 h 6858001"/>
              <a:gd name="csX31" fmla="*/ 11582349 w 12203795"/>
              <a:gd name="csY31" fmla="*/ 6504913 h 6858001"/>
              <a:gd name="csX32" fmla="*/ 11629857 w 12203795"/>
              <a:gd name="csY32" fmla="*/ 6504913 h 6858001"/>
              <a:gd name="csX33" fmla="*/ 11629857 w 12203795"/>
              <a:gd name="csY33" fmla="*/ 6477541 h 6858001"/>
              <a:gd name="csX34" fmla="*/ 11547690 w 12203795"/>
              <a:gd name="csY34" fmla="*/ 6477541 h 6858001"/>
              <a:gd name="csX35" fmla="*/ 11483005 w 12203795"/>
              <a:gd name="csY35" fmla="*/ 6474863 h 6858001"/>
              <a:gd name="csX36" fmla="*/ 11427281 w 12203795"/>
              <a:gd name="csY36" fmla="*/ 6531836 h 6858001"/>
              <a:gd name="csX37" fmla="*/ 11480016 w 12203795"/>
              <a:gd name="csY37" fmla="*/ 6587325 h 6858001"/>
              <a:gd name="csX38" fmla="*/ 11509296 w 12203795"/>
              <a:gd name="csY38" fmla="*/ 6575723 h 6858001"/>
              <a:gd name="csX39" fmla="*/ 11511239 w 12203795"/>
              <a:gd name="csY39" fmla="*/ 6584351 h 6858001"/>
              <a:gd name="csX40" fmla="*/ 11533797 w 12203795"/>
              <a:gd name="csY40" fmla="*/ 6584351 h 6858001"/>
              <a:gd name="csX41" fmla="*/ 11533797 w 12203795"/>
              <a:gd name="csY41" fmla="*/ 6524995 h 6858001"/>
              <a:gd name="csX42" fmla="*/ 11486143 w 12203795"/>
              <a:gd name="csY42" fmla="*/ 6524995 h 6858001"/>
              <a:gd name="csX43" fmla="*/ 11486143 w 12203795"/>
              <a:gd name="csY43" fmla="*/ 6548947 h 6858001"/>
              <a:gd name="csX44" fmla="*/ 11500483 w 12203795"/>
              <a:gd name="csY44" fmla="*/ 6548947 h 6858001"/>
              <a:gd name="csX45" fmla="*/ 11482855 w 12203795"/>
              <a:gd name="csY45" fmla="*/ 6560400 h 6858001"/>
              <a:gd name="csX46" fmla="*/ 11462387 w 12203795"/>
              <a:gd name="csY46" fmla="*/ 6532432 h 6858001"/>
              <a:gd name="csX47" fmla="*/ 11482557 w 12203795"/>
              <a:gd name="csY47" fmla="*/ 6502681 h 6858001"/>
              <a:gd name="csX48" fmla="*/ 11499436 w 12203795"/>
              <a:gd name="csY48" fmla="*/ 6514878 h 6858001"/>
              <a:gd name="csX49" fmla="*/ 11532302 w 12203795"/>
              <a:gd name="csY49" fmla="*/ 6514878 h 6858001"/>
              <a:gd name="csX50" fmla="*/ 11517513 w 12203795"/>
              <a:gd name="csY50" fmla="*/ 6486317 h 6858001"/>
              <a:gd name="csX51" fmla="*/ 11483005 w 12203795"/>
              <a:gd name="csY51" fmla="*/ 6474863 h 6858001"/>
              <a:gd name="csX52" fmla="*/ 3487470 w 12203795"/>
              <a:gd name="csY52" fmla="*/ 0 h 6858001"/>
              <a:gd name="csX53" fmla="*/ 7351180 w 12203795"/>
              <a:gd name="csY53" fmla="*/ 0 h 6858001"/>
              <a:gd name="csX54" fmla="*/ 12200199 w 12203795"/>
              <a:gd name="csY54" fmla="*/ 0 h 6858001"/>
              <a:gd name="csX55" fmla="*/ 12203536 w 12203795"/>
              <a:gd name="csY55" fmla="*/ 4670041 h 6858001"/>
              <a:gd name="csX56" fmla="*/ 11323629 w 12203795"/>
              <a:gd name="csY56" fmla="*/ 5350211 h 6858001"/>
              <a:gd name="csX57" fmla="*/ 11579884 w 12203795"/>
              <a:gd name="csY57" fmla="*/ 5541429 h 6858001"/>
              <a:gd name="csX58" fmla="*/ 9849359 w 12203795"/>
              <a:gd name="csY58" fmla="*/ 6858001 h 6858001"/>
              <a:gd name="csX59" fmla="*/ 0 w 12203795"/>
              <a:gd name="csY59" fmla="*/ 6856110 h 6858001"/>
              <a:gd name="csX60" fmla="*/ 8200 w 12203795"/>
              <a:gd name="csY60" fmla="*/ 1168401 h 6858001"/>
              <a:gd name="csX61" fmla="*/ 8200 w 12203795"/>
              <a:gd name="csY61" fmla="*/ 8041 h 6858001"/>
              <a:gd name="csX62" fmla="*/ 8200 w 12203795"/>
              <a:gd name="csY62" fmla="*/ 1 h 6858001"/>
              <a:gd name="csX63" fmla="*/ 3487470 w 12203795"/>
              <a:gd name="csY63" fmla="*/ 1 h 6858001"/>
              <a:gd name="csX64" fmla="*/ 3487470 w 12203795"/>
              <a:gd name="csY64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582349 w 12203795"/>
              <a:gd name="csY30" fmla="*/ 6504913 h 6858001"/>
              <a:gd name="csX31" fmla="*/ 11629857 w 12203795"/>
              <a:gd name="csY31" fmla="*/ 6504913 h 6858001"/>
              <a:gd name="csX32" fmla="*/ 11629857 w 12203795"/>
              <a:gd name="csY32" fmla="*/ 6477541 h 6858001"/>
              <a:gd name="csX33" fmla="*/ 11547690 w 12203795"/>
              <a:gd name="csY33" fmla="*/ 6477541 h 6858001"/>
              <a:gd name="csX34" fmla="*/ 11483005 w 12203795"/>
              <a:gd name="csY34" fmla="*/ 6474863 h 6858001"/>
              <a:gd name="csX35" fmla="*/ 11427281 w 12203795"/>
              <a:gd name="csY35" fmla="*/ 6531836 h 6858001"/>
              <a:gd name="csX36" fmla="*/ 11480016 w 12203795"/>
              <a:gd name="csY36" fmla="*/ 6587325 h 6858001"/>
              <a:gd name="csX37" fmla="*/ 11509296 w 12203795"/>
              <a:gd name="csY37" fmla="*/ 6575723 h 6858001"/>
              <a:gd name="csX38" fmla="*/ 11511239 w 12203795"/>
              <a:gd name="csY38" fmla="*/ 6584351 h 6858001"/>
              <a:gd name="csX39" fmla="*/ 11533797 w 12203795"/>
              <a:gd name="csY39" fmla="*/ 6584351 h 6858001"/>
              <a:gd name="csX40" fmla="*/ 11533797 w 12203795"/>
              <a:gd name="csY40" fmla="*/ 6524995 h 6858001"/>
              <a:gd name="csX41" fmla="*/ 11486143 w 12203795"/>
              <a:gd name="csY41" fmla="*/ 6524995 h 6858001"/>
              <a:gd name="csX42" fmla="*/ 11486143 w 12203795"/>
              <a:gd name="csY42" fmla="*/ 6548947 h 6858001"/>
              <a:gd name="csX43" fmla="*/ 11500483 w 12203795"/>
              <a:gd name="csY43" fmla="*/ 6548947 h 6858001"/>
              <a:gd name="csX44" fmla="*/ 11482855 w 12203795"/>
              <a:gd name="csY44" fmla="*/ 6560400 h 6858001"/>
              <a:gd name="csX45" fmla="*/ 11462387 w 12203795"/>
              <a:gd name="csY45" fmla="*/ 6532432 h 6858001"/>
              <a:gd name="csX46" fmla="*/ 11482557 w 12203795"/>
              <a:gd name="csY46" fmla="*/ 6502681 h 6858001"/>
              <a:gd name="csX47" fmla="*/ 11499436 w 12203795"/>
              <a:gd name="csY47" fmla="*/ 6514878 h 6858001"/>
              <a:gd name="csX48" fmla="*/ 11532302 w 12203795"/>
              <a:gd name="csY48" fmla="*/ 6514878 h 6858001"/>
              <a:gd name="csX49" fmla="*/ 11517513 w 12203795"/>
              <a:gd name="csY49" fmla="*/ 6486317 h 6858001"/>
              <a:gd name="csX50" fmla="*/ 11483005 w 12203795"/>
              <a:gd name="csY50" fmla="*/ 6474863 h 6858001"/>
              <a:gd name="csX51" fmla="*/ 3487470 w 12203795"/>
              <a:gd name="csY51" fmla="*/ 0 h 6858001"/>
              <a:gd name="csX52" fmla="*/ 7351180 w 12203795"/>
              <a:gd name="csY52" fmla="*/ 0 h 6858001"/>
              <a:gd name="csX53" fmla="*/ 12200199 w 12203795"/>
              <a:gd name="csY53" fmla="*/ 0 h 6858001"/>
              <a:gd name="csX54" fmla="*/ 12203536 w 12203795"/>
              <a:gd name="csY54" fmla="*/ 4670041 h 6858001"/>
              <a:gd name="csX55" fmla="*/ 11323629 w 12203795"/>
              <a:gd name="csY55" fmla="*/ 5350211 h 6858001"/>
              <a:gd name="csX56" fmla="*/ 11579884 w 12203795"/>
              <a:gd name="csY56" fmla="*/ 5541429 h 6858001"/>
              <a:gd name="csX57" fmla="*/ 9849359 w 12203795"/>
              <a:gd name="csY57" fmla="*/ 6858001 h 6858001"/>
              <a:gd name="csX58" fmla="*/ 0 w 12203795"/>
              <a:gd name="csY58" fmla="*/ 6856110 h 6858001"/>
              <a:gd name="csX59" fmla="*/ 8200 w 12203795"/>
              <a:gd name="csY59" fmla="*/ 1168401 h 6858001"/>
              <a:gd name="csX60" fmla="*/ 8200 w 12203795"/>
              <a:gd name="csY60" fmla="*/ 8041 h 6858001"/>
              <a:gd name="csX61" fmla="*/ 8200 w 12203795"/>
              <a:gd name="csY61" fmla="*/ 1 h 6858001"/>
              <a:gd name="csX62" fmla="*/ 3487470 w 12203795"/>
              <a:gd name="csY62" fmla="*/ 1 h 6858001"/>
              <a:gd name="csX63" fmla="*/ 3487470 w 12203795"/>
              <a:gd name="csY63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582349 w 12203795"/>
              <a:gd name="csY30" fmla="*/ 6504913 h 6858001"/>
              <a:gd name="csX31" fmla="*/ 11629857 w 12203795"/>
              <a:gd name="csY31" fmla="*/ 6504913 h 6858001"/>
              <a:gd name="csX32" fmla="*/ 11629857 w 12203795"/>
              <a:gd name="csY32" fmla="*/ 6477541 h 6858001"/>
              <a:gd name="csX33" fmla="*/ 11547690 w 12203795"/>
              <a:gd name="csY33" fmla="*/ 6477541 h 6858001"/>
              <a:gd name="csX34" fmla="*/ 11517513 w 12203795"/>
              <a:gd name="csY34" fmla="*/ 6486317 h 6858001"/>
              <a:gd name="csX35" fmla="*/ 11427281 w 12203795"/>
              <a:gd name="csY35" fmla="*/ 6531836 h 6858001"/>
              <a:gd name="csX36" fmla="*/ 11480016 w 12203795"/>
              <a:gd name="csY36" fmla="*/ 6587325 h 6858001"/>
              <a:gd name="csX37" fmla="*/ 11509296 w 12203795"/>
              <a:gd name="csY37" fmla="*/ 6575723 h 6858001"/>
              <a:gd name="csX38" fmla="*/ 11511239 w 12203795"/>
              <a:gd name="csY38" fmla="*/ 6584351 h 6858001"/>
              <a:gd name="csX39" fmla="*/ 11533797 w 12203795"/>
              <a:gd name="csY39" fmla="*/ 6584351 h 6858001"/>
              <a:gd name="csX40" fmla="*/ 11533797 w 12203795"/>
              <a:gd name="csY40" fmla="*/ 6524995 h 6858001"/>
              <a:gd name="csX41" fmla="*/ 11486143 w 12203795"/>
              <a:gd name="csY41" fmla="*/ 6524995 h 6858001"/>
              <a:gd name="csX42" fmla="*/ 11486143 w 12203795"/>
              <a:gd name="csY42" fmla="*/ 6548947 h 6858001"/>
              <a:gd name="csX43" fmla="*/ 11500483 w 12203795"/>
              <a:gd name="csY43" fmla="*/ 6548947 h 6858001"/>
              <a:gd name="csX44" fmla="*/ 11482855 w 12203795"/>
              <a:gd name="csY44" fmla="*/ 6560400 h 6858001"/>
              <a:gd name="csX45" fmla="*/ 11462387 w 12203795"/>
              <a:gd name="csY45" fmla="*/ 6532432 h 6858001"/>
              <a:gd name="csX46" fmla="*/ 11482557 w 12203795"/>
              <a:gd name="csY46" fmla="*/ 6502681 h 6858001"/>
              <a:gd name="csX47" fmla="*/ 11499436 w 12203795"/>
              <a:gd name="csY47" fmla="*/ 6514878 h 6858001"/>
              <a:gd name="csX48" fmla="*/ 11532302 w 12203795"/>
              <a:gd name="csY48" fmla="*/ 6514878 h 6858001"/>
              <a:gd name="csX49" fmla="*/ 11517513 w 12203795"/>
              <a:gd name="csY49" fmla="*/ 6486317 h 6858001"/>
              <a:gd name="csX50" fmla="*/ 3487470 w 12203795"/>
              <a:gd name="csY50" fmla="*/ 0 h 6858001"/>
              <a:gd name="csX51" fmla="*/ 7351180 w 12203795"/>
              <a:gd name="csY51" fmla="*/ 0 h 6858001"/>
              <a:gd name="csX52" fmla="*/ 12200199 w 12203795"/>
              <a:gd name="csY52" fmla="*/ 0 h 6858001"/>
              <a:gd name="csX53" fmla="*/ 12203536 w 12203795"/>
              <a:gd name="csY53" fmla="*/ 4670041 h 6858001"/>
              <a:gd name="csX54" fmla="*/ 11323629 w 12203795"/>
              <a:gd name="csY54" fmla="*/ 5350211 h 6858001"/>
              <a:gd name="csX55" fmla="*/ 11579884 w 12203795"/>
              <a:gd name="csY55" fmla="*/ 5541429 h 6858001"/>
              <a:gd name="csX56" fmla="*/ 9849359 w 12203795"/>
              <a:gd name="csY56" fmla="*/ 6858001 h 6858001"/>
              <a:gd name="csX57" fmla="*/ 0 w 12203795"/>
              <a:gd name="csY57" fmla="*/ 6856110 h 6858001"/>
              <a:gd name="csX58" fmla="*/ 8200 w 12203795"/>
              <a:gd name="csY58" fmla="*/ 1168401 h 6858001"/>
              <a:gd name="csX59" fmla="*/ 8200 w 12203795"/>
              <a:gd name="csY59" fmla="*/ 8041 h 6858001"/>
              <a:gd name="csX60" fmla="*/ 8200 w 12203795"/>
              <a:gd name="csY60" fmla="*/ 1 h 6858001"/>
              <a:gd name="csX61" fmla="*/ 3487470 w 12203795"/>
              <a:gd name="csY61" fmla="*/ 1 h 6858001"/>
              <a:gd name="csX62" fmla="*/ 3487470 w 12203795"/>
              <a:gd name="csY62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582349 w 12203795"/>
              <a:gd name="csY30" fmla="*/ 6504913 h 6858001"/>
              <a:gd name="csX31" fmla="*/ 11629857 w 12203795"/>
              <a:gd name="csY31" fmla="*/ 6504913 h 6858001"/>
              <a:gd name="csX32" fmla="*/ 11629857 w 12203795"/>
              <a:gd name="csY32" fmla="*/ 6477541 h 6858001"/>
              <a:gd name="csX33" fmla="*/ 11547690 w 12203795"/>
              <a:gd name="csY33" fmla="*/ 6477541 h 6858001"/>
              <a:gd name="csX34" fmla="*/ 11517513 w 12203795"/>
              <a:gd name="csY34" fmla="*/ 6486317 h 6858001"/>
              <a:gd name="csX35" fmla="*/ 11427281 w 12203795"/>
              <a:gd name="csY35" fmla="*/ 6531836 h 6858001"/>
              <a:gd name="csX36" fmla="*/ 11480016 w 12203795"/>
              <a:gd name="csY36" fmla="*/ 6587325 h 6858001"/>
              <a:gd name="csX37" fmla="*/ 11509296 w 12203795"/>
              <a:gd name="csY37" fmla="*/ 6575723 h 6858001"/>
              <a:gd name="csX38" fmla="*/ 11511239 w 12203795"/>
              <a:gd name="csY38" fmla="*/ 6584351 h 6858001"/>
              <a:gd name="csX39" fmla="*/ 11533797 w 12203795"/>
              <a:gd name="csY39" fmla="*/ 6584351 h 6858001"/>
              <a:gd name="csX40" fmla="*/ 11533797 w 12203795"/>
              <a:gd name="csY40" fmla="*/ 6524995 h 6858001"/>
              <a:gd name="csX41" fmla="*/ 11486143 w 12203795"/>
              <a:gd name="csY41" fmla="*/ 6524995 h 6858001"/>
              <a:gd name="csX42" fmla="*/ 11486143 w 12203795"/>
              <a:gd name="csY42" fmla="*/ 6548947 h 6858001"/>
              <a:gd name="csX43" fmla="*/ 11500483 w 12203795"/>
              <a:gd name="csY43" fmla="*/ 6548947 h 6858001"/>
              <a:gd name="csX44" fmla="*/ 11482855 w 12203795"/>
              <a:gd name="csY44" fmla="*/ 6560400 h 6858001"/>
              <a:gd name="csX45" fmla="*/ 11462387 w 12203795"/>
              <a:gd name="csY45" fmla="*/ 6532432 h 6858001"/>
              <a:gd name="csX46" fmla="*/ 11482557 w 12203795"/>
              <a:gd name="csY46" fmla="*/ 6502681 h 6858001"/>
              <a:gd name="csX47" fmla="*/ 11499436 w 12203795"/>
              <a:gd name="csY47" fmla="*/ 6514878 h 6858001"/>
              <a:gd name="csX48" fmla="*/ 11517513 w 12203795"/>
              <a:gd name="csY48" fmla="*/ 6486317 h 6858001"/>
              <a:gd name="csX49" fmla="*/ 3487470 w 12203795"/>
              <a:gd name="csY49" fmla="*/ 0 h 6858001"/>
              <a:gd name="csX50" fmla="*/ 7351180 w 12203795"/>
              <a:gd name="csY50" fmla="*/ 0 h 6858001"/>
              <a:gd name="csX51" fmla="*/ 12200199 w 12203795"/>
              <a:gd name="csY51" fmla="*/ 0 h 6858001"/>
              <a:gd name="csX52" fmla="*/ 12203536 w 12203795"/>
              <a:gd name="csY52" fmla="*/ 4670041 h 6858001"/>
              <a:gd name="csX53" fmla="*/ 11323629 w 12203795"/>
              <a:gd name="csY53" fmla="*/ 5350211 h 6858001"/>
              <a:gd name="csX54" fmla="*/ 11579884 w 12203795"/>
              <a:gd name="csY54" fmla="*/ 5541429 h 6858001"/>
              <a:gd name="csX55" fmla="*/ 9849359 w 12203795"/>
              <a:gd name="csY55" fmla="*/ 6858001 h 6858001"/>
              <a:gd name="csX56" fmla="*/ 0 w 12203795"/>
              <a:gd name="csY56" fmla="*/ 6856110 h 6858001"/>
              <a:gd name="csX57" fmla="*/ 8200 w 12203795"/>
              <a:gd name="csY57" fmla="*/ 1168401 h 6858001"/>
              <a:gd name="csX58" fmla="*/ 8200 w 12203795"/>
              <a:gd name="csY58" fmla="*/ 8041 h 6858001"/>
              <a:gd name="csX59" fmla="*/ 8200 w 12203795"/>
              <a:gd name="csY59" fmla="*/ 1 h 6858001"/>
              <a:gd name="csX60" fmla="*/ 3487470 w 12203795"/>
              <a:gd name="csY60" fmla="*/ 1 h 6858001"/>
              <a:gd name="csX61" fmla="*/ 3487470 w 12203795"/>
              <a:gd name="csY61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629857 w 12203795"/>
              <a:gd name="csY30" fmla="*/ 6504913 h 6858001"/>
              <a:gd name="csX31" fmla="*/ 11629857 w 12203795"/>
              <a:gd name="csY31" fmla="*/ 6477541 h 6858001"/>
              <a:gd name="csX32" fmla="*/ 11547690 w 12203795"/>
              <a:gd name="csY32" fmla="*/ 6477541 h 6858001"/>
              <a:gd name="csX33" fmla="*/ 11517513 w 12203795"/>
              <a:gd name="csY33" fmla="*/ 6486317 h 6858001"/>
              <a:gd name="csX34" fmla="*/ 11427281 w 12203795"/>
              <a:gd name="csY34" fmla="*/ 6531836 h 6858001"/>
              <a:gd name="csX35" fmla="*/ 11480016 w 12203795"/>
              <a:gd name="csY35" fmla="*/ 6587325 h 6858001"/>
              <a:gd name="csX36" fmla="*/ 11509296 w 12203795"/>
              <a:gd name="csY36" fmla="*/ 6575723 h 6858001"/>
              <a:gd name="csX37" fmla="*/ 11511239 w 12203795"/>
              <a:gd name="csY37" fmla="*/ 6584351 h 6858001"/>
              <a:gd name="csX38" fmla="*/ 11533797 w 12203795"/>
              <a:gd name="csY38" fmla="*/ 6584351 h 6858001"/>
              <a:gd name="csX39" fmla="*/ 11533797 w 12203795"/>
              <a:gd name="csY39" fmla="*/ 6524995 h 6858001"/>
              <a:gd name="csX40" fmla="*/ 11486143 w 12203795"/>
              <a:gd name="csY40" fmla="*/ 6524995 h 6858001"/>
              <a:gd name="csX41" fmla="*/ 11486143 w 12203795"/>
              <a:gd name="csY41" fmla="*/ 6548947 h 6858001"/>
              <a:gd name="csX42" fmla="*/ 11500483 w 12203795"/>
              <a:gd name="csY42" fmla="*/ 6548947 h 6858001"/>
              <a:gd name="csX43" fmla="*/ 11482855 w 12203795"/>
              <a:gd name="csY43" fmla="*/ 6560400 h 6858001"/>
              <a:gd name="csX44" fmla="*/ 11462387 w 12203795"/>
              <a:gd name="csY44" fmla="*/ 6532432 h 6858001"/>
              <a:gd name="csX45" fmla="*/ 11482557 w 12203795"/>
              <a:gd name="csY45" fmla="*/ 6502681 h 6858001"/>
              <a:gd name="csX46" fmla="*/ 11499436 w 12203795"/>
              <a:gd name="csY46" fmla="*/ 6514878 h 6858001"/>
              <a:gd name="csX47" fmla="*/ 11517513 w 12203795"/>
              <a:gd name="csY47" fmla="*/ 6486317 h 6858001"/>
              <a:gd name="csX48" fmla="*/ 3487470 w 12203795"/>
              <a:gd name="csY48" fmla="*/ 0 h 6858001"/>
              <a:gd name="csX49" fmla="*/ 7351180 w 12203795"/>
              <a:gd name="csY49" fmla="*/ 0 h 6858001"/>
              <a:gd name="csX50" fmla="*/ 12200199 w 12203795"/>
              <a:gd name="csY50" fmla="*/ 0 h 6858001"/>
              <a:gd name="csX51" fmla="*/ 12203536 w 12203795"/>
              <a:gd name="csY51" fmla="*/ 4670041 h 6858001"/>
              <a:gd name="csX52" fmla="*/ 11323629 w 12203795"/>
              <a:gd name="csY52" fmla="*/ 5350211 h 6858001"/>
              <a:gd name="csX53" fmla="*/ 11579884 w 12203795"/>
              <a:gd name="csY53" fmla="*/ 5541429 h 6858001"/>
              <a:gd name="csX54" fmla="*/ 9849359 w 12203795"/>
              <a:gd name="csY54" fmla="*/ 6858001 h 6858001"/>
              <a:gd name="csX55" fmla="*/ 0 w 12203795"/>
              <a:gd name="csY55" fmla="*/ 6856110 h 6858001"/>
              <a:gd name="csX56" fmla="*/ 8200 w 12203795"/>
              <a:gd name="csY56" fmla="*/ 1168401 h 6858001"/>
              <a:gd name="csX57" fmla="*/ 8200 w 12203795"/>
              <a:gd name="csY57" fmla="*/ 8041 h 6858001"/>
              <a:gd name="csX58" fmla="*/ 8200 w 12203795"/>
              <a:gd name="csY58" fmla="*/ 1 h 6858001"/>
              <a:gd name="csX59" fmla="*/ 3487470 w 12203795"/>
              <a:gd name="csY59" fmla="*/ 1 h 6858001"/>
              <a:gd name="csX60" fmla="*/ 3487470 w 12203795"/>
              <a:gd name="csY60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629857 w 12203795"/>
              <a:gd name="csY30" fmla="*/ 6504913 h 6858001"/>
              <a:gd name="csX31" fmla="*/ 11629857 w 12203795"/>
              <a:gd name="csY31" fmla="*/ 6477541 h 6858001"/>
              <a:gd name="csX32" fmla="*/ 11547690 w 12203795"/>
              <a:gd name="csY32" fmla="*/ 6477541 h 6858001"/>
              <a:gd name="csX33" fmla="*/ 11517513 w 12203795"/>
              <a:gd name="csY33" fmla="*/ 6486317 h 6858001"/>
              <a:gd name="csX34" fmla="*/ 11427281 w 12203795"/>
              <a:gd name="csY34" fmla="*/ 6531836 h 6858001"/>
              <a:gd name="csX35" fmla="*/ 11480016 w 12203795"/>
              <a:gd name="csY35" fmla="*/ 6587325 h 6858001"/>
              <a:gd name="csX36" fmla="*/ 11509296 w 12203795"/>
              <a:gd name="csY36" fmla="*/ 6575723 h 6858001"/>
              <a:gd name="csX37" fmla="*/ 11511239 w 12203795"/>
              <a:gd name="csY37" fmla="*/ 6584351 h 6858001"/>
              <a:gd name="csX38" fmla="*/ 11533797 w 12203795"/>
              <a:gd name="csY38" fmla="*/ 6584351 h 6858001"/>
              <a:gd name="csX39" fmla="*/ 11533797 w 12203795"/>
              <a:gd name="csY39" fmla="*/ 6524995 h 6858001"/>
              <a:gd name="csX40" fmla="*/ 11486143 w 12203795"/>
              <a:gd name="csY40" fmla="*/ 6524995 h 6858001"/>
              <a:gd name="csX41" fmla="*/ 11486143 w 12203795"/>
              <a:gd name="csY41" fmla="*/ 6548947 h 6858001"/>
              <a:gd name="csX42" fmla="*/ 11500483 w 12203795"/>
              <a:gd name="csY42" fmla="*/ 6548947 h 6858001"/>
              <a:gd name="csX43" fmla="*/ 11482855 w 12203795"/>
              <a:gd name="csY43" fmla="*/ 6560400 h 6858001"/>
              <a:gd name="csX44" fmla="*/ 11482557 w 12203795"/>
              <a:gd name="csY44" fmla="*/ 6502681 h 6858001"/>
              <a:gd name="csX45" fmla="*/ 11499436 w 12203795"/>
              <a:gd name="csY45" fmla="*/ 6514878 h 6858001"/>
              <a:gd name="csX46" fmla="*/ 11517513 w 12203795"/>
              <a:gd name="csY46" fmla="*/ 6486317 h 6858001"/>
              <a:gd name="csX47" fmla="*/ 3487470 w 12203795"/>
              <a:gd name="csY47" fmla="*/ 0 h 6858001"/>
              <a:gd name="csX48" fmla="*/ 7351180 w 12203795"/>
              <a:gd name="csY48" fmla="*/ 0 h 6858001"/>
              <a:gd name="csX49" fmla="*/ 12200199 w 12203795"/>
              <a:gd name="csY49" fmla="*/ 0 h 6858001"/>
              <a:gd name="csX50" fmla="*/ 12203536 w 12203795"/>
              <a:gd name="csY50" fmla="*/ 4670041 h 6858001"/>
              <a:gd name="csX51" fmla="*/ 11323629 w 12203795"/>
              <a:gd name="csY51" fmla="*/ 5350211 h 6858001"/>
              <a:gd name="csX52" fmla="*/ 11579884 w 12203795"/>
              <a:gd name="csY52" fmla="*/ 5541429 h 6858001"/>
              <a:gd name="csX53" fmla="*/ 9849359 w 12203795"/>
              <a:gd name="csY53" fmla="*/ 6858001 h 6858001"/>
              <a:gd name="csX54" fmla="*/ 0 w 12203795"/>
              <a:gd name="csY54" fmla="*/ 6856110 h 6858001"/>
              <a:gd name="csX55" fmla="*/ 8200 w 12203795"/>
              <a:gd name="csY55" fmla="*/ 1168401 h 6858001"/>
              <a:gd name="csX56" fmla="*/ 8200 w 12203795"/>
              <a:gd name="csY56" fmla="*/ 8041 h 6858001"/>
              <a:gd name="csX57" fmla="*/ 8200 w 12203795"/>
              <a:gd name="csY57" fmla="*/ 1 h 6858001"/>
              <a:gd name="csX58" fmla="*/ 3487470 w 12203795"/>
              <a:gd name="csY58" fmla="*/ 1 h 6858001"/>
              <a:gd name="csX59" fmla="*/ 3487470 w 12203795"/>
              <a:gd name="csY59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582349 w 12203795"/>
              <a:gd name="csY29" fmla="*/ 6521125 h 6858001"/>
              <a:gd name="csX30" fmla="*/ 11629857 w 12203795"/>
              <a:gd name="csY30" fmla="*/ 6504913 h 6858001"/>
              <a:gd name="csX31" fmla="*/ 11629857 w 12203795"/>
              <a:gd name="csY31" fmla="*/ 6477541 h 6858001"/>
              <a:gd name="csX32" fmla="*/ 11547690 w 12203795"/>
              <a:gd name="csY32" fmla="*/ 6477541 h 6858001"/>
              <a:gd name="csX33" fmla="*/ 11517513 w 12203795"/>
              <a:gd name="csY33" fmla="*/ 6486317 h 6858001"/>
              <a:gd name="csX34" fmla="*/ 11427281 w 12203795"/>
              <a:gd name="csY34" fmla="*/ 6531836 h 6858001"/>
              <a:gd name="csX35" fmla="*/ 11480016 w 12203795"/>
              <a:gd name="csY35" fmla="*/ 6587325 h 6858001"/>
              <a:gd name="csX36" fmla="*/ 11509296 w 12203795"/>
              <a:gd name="csY36" fmla="*/ 6575723 h 6858001"/>
              <a:gd name="csX37" fmla="*/ 11511239 w 12203795"/>
              <a:gd name="csY37" fmla="*/ 6584351 h 6858001"/>
              <a:gd name="csX38" fmla="*/ 11533797 w 12203795"/>
              <a:gd name="csY38" fmla="*/ 6584351 h 6858001"/>
              <a:gd name="csX39" fmla="*/ 11533797 w 12203795"/>
              <a:gd name="csY39" fmla="*/ 6524995 h 6858001"/>
              <a:gd name="csX40" fmla="*/ 11486143 w 12203795"/>
              <a:gd name="csY40" fmla="*/ 6524995 h 6858001"/>
              <a:gd name="csX41" fmla="*/ 11486143 w 12203795"/>
              <a:gd name="csY41" fmla="*/ 6548947 h 6858001"/>
              <a:gd name="csX42" fmla="*/ 11500483 w 12203795"/>
              <a:gd name="csY42" fmla="*/ 6548947 h 6858001"/>
              <a:gd name="csX43" fmla="*/ 11482557 w 12203795"/>
              <a:gd name="csY43" fmla="*/ 6502681 h 6858001"/>
              <a:gd name="csX44" fmla="*/ 11499436 w 12203795"/>
              <a:gd name="csY44" fmla="*/ 6514878 h 6858001"/>
              <a:gd name="csX45" fmla="*/ 11517513 w 12203795"/>
              <a:gd name="csY45" fmla="*/ 6486317 h 6858001"/>
              <a:gd name="csX46" fmla="*/ 3487470 w 12203795"/>
              <a:gd name="csY46" fmla="*/ 0 h 6858001"/>
              <a:gd name="csX47" fmla="*/ 7351180 w 12203795"/>
              <a:gd name="csY47" fmla="*/ 0 h 6858001"/>
              <a:gd name="csX48" fmla="*/ 12200199 w 12203795"/>
              <a:gd name="csY48" fmla="*/ 0 h 6858001"/>
              <a:gd name="csX49" fmla="*/ 12203536 w 12203795"/>
              <a:gd name="csY49" fmla="*/ 4670041 h 6858001"/>
              <a:gd name="csX50" fmla="*/ 11323629 w 12203795"/>
              <a:gd name="csY50" fmla="*/ 5350211 h 6858001"/>
              <a:gd name="csX51" fmla="*/ 11579884 w 12203795"/>
              <a:gd name="csY51" fmla="*/ 5541429 h 6858001"/>
              <a:gd name="csX52" fmla="*/ 9849359 w 12203795"/>
              <a:gd name="csY52" fmla="*/ 6858001 h 6858001"/>
              <a:gd name="csX53" fmla="*/ 0 w 12203795"/>
              <a:gd name="csY53" fmla="*/ 6856110 h 6858001"/>
              <a:gd name="csX54" fmla="*/ 8200 w 12203795"/>
              <a:gd name="csY54" fmla="*/ 1168401 h 6858001"/>
              <a:gd name="csX55" fmla="*/ 8200 w 12203795"/>
              <a:gd name="csY55" fmla="*/ 8041 h 6858001"/>
              <a:gd name="csX56" fmla="*/ 8200 w 12203795"/>
              <a:gd name="csY56" fmla="*/ 1 h 6858001"/>
              <a:gd name="csX57" fmla="*/ 3487470 w 12203795"/>
              <a:gd name="csY57" fmla="*/ 1 h 6858001"/>
              <a:gd name="csX58" fmla="*/ 3487470 w 12203795"/>
              <a:gd name="csY58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629857 w 12203795"/>
              <a:gd name="csY29" fmla="*/ 6504913 h 6858001"/>
              <a:gd name="csX30" fmla="*/ 11629857 w 12203795"/>
              <a:gd name="csY30" fmla="*/ 6477541 h 6858001"/>
              <a:gd name="csX31" fmla="*/ 11547690 w 12203795"/>
              <a:gd name="csY31" fmla="*/ 6477541 h 6858001"/>
              <a:gd name="csX32" fmla="*/ 11517513 w 12203795"/>
              <a:gd name="csY32" fmla="*/ 6486317 h 6858001"/>
              <a:gd name="csX33" fmla="*/ 11427281 w 12203795"/>
              <a:gd name="csY33" fmla="*/ 6531836 h 6858001"/>
              <a:gd name="csX34" fmla="*/ 11480016 w 12203795"/>
              <a:gd name="csY34" fmla="*/ 6587325 h 6858001"/>
              <a:gd name="csX35" fmla="*/ 11509296 w 12203795"/>
              <a:gd name="csY35" fmla="*/ 6575723 h 6858001"/>
              <a:gd name="csX36" fmla="*/ 11511239 w 12203795"/>
              <a:gd name="csY36" fmla="*/ 6584351 h 6858001"/>
              <a:gd name="csX37" fmla="*/ 11533797 w 12203795"/>
              <a:gd name="csY37" fmla="*/ 6584351 h 6858001"/>
              <a:gd name="csX38" fmla="*/ 11533797 w 12203795"/>
              <a:gd name="csY38" fmla="*/ 6524995 h 6858001"/>
              <a:gd name="csX39" fmla="*/ 11486143 w 12203795"/>
              <a:gd name="csY39" fmla="*/ 6524995 h 6858001"/>
              <a:gd name="csX40" fmla="*/ 11486143 w 12203795"/>
              <a:gd name="csY40" fmla="*/ 6548947 h 6858001"/>
              <a:gd name="csX41" fmla="*/ 11500483 w 12203795"/>
              <a:gd name="csY41" fmla="*/ 6548947 h 6858001"/>
              <a:gd name="csX42" fmla="*/ 11482557 w 12203795"/>
              <a:gd name="csY42" fmla="*/ 6502681 h 6858001"/>
              <a:gd name="csX43" fmla="*/ 11499436 w 12203795"/>
              <a:gd name="csY43" fmla="*/ 6514878 h 6858001"/>
              <a:gd name="csX44" fmla="*/ 11517513 w 12203795"/>
              <a:gd name="csY44" fmla="*/ 6486317 h 6858001"/>
              <a:gd name="csX45" fmla="*/ 3487470 w 12203795"/>
              <a:gd name="csY45" fmla="*/ 0 h 6858001"/>
              <a:gd name="csX46" fmla="*/ 7351180 w 12203795"/>
              <a:gd name="csY46" fmla="*/ 0 h 6858001"/>
              <a:gd name="csX47" fmla="*/ 12200199 w 12203795"/>
              <a:gd name="csY47" fmla="*/ 0 h 6858001"/>
              <a:gd name="csX48" fmla="*/ 12203536 w 12203795"/>
              <a:gd name="csY48" fmla="*/ 4670041 h 6858001"/>
              <a:gd name="csX49" fmla="*/ 11323629 w 12203795"/>
              <a:gd name="csY49" fmla="*/ 5350211 h 6858001"/>
              <a:gd name="csX50" fmla="*/ 11579884 w 12203795"/>
              <a:gd name="csY50" fmla="*/ 5541429 h 6858001"/>
              <a:gd name="csX51" fmla="*/ 9849359 w 12203795"/>
              <a:gd name="csY51" fmla="*/ 6858001 h 6858001"/>
              <a:gd name="csX52" fmla="*/ 0 w 12203795"/>
              <a:gd name="csY52" fmla="*/ 6856110 h 6858001"/>
              <a:gd name="csX53" fmla="*/ 8200 w 12203795"/>
              <a:gd name="csY53" fmla="*/ 1168401 h 6858001"/>
              <a:gd name="csX54" fmla="*/ 8200 w 12203795"/>
              <a:gd name="csY54" fmla="*/ 8041 h 6858001"/>
              <a:gd name="csX55" fmla="*/ 8200 w 12203795"/>
              <a:gd name="csY55" fmla="*/ 1 h 6858001"/>
              <a:gd name="csX56" fmla="*/ 3487470 w 12203795"/>
              <a:gd name="csY56" fmla="*/ 1 h 6858001"/>
              <a:gd name="csX57" fmla="*/ 3487470 w 12203795"/>
              <a:gd name="csY57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0295 w 12203795"/>
              <a:gd name="csY28" fmla="*/ 6547607 h 6858001"/>
              <a:gd name="csX29" fmla="*/ 11629857 w 12203795"/>
              <a:gd name="csY29" fmla="*/ 6504913 h 6858001"/>
              <a:gd name="csX30" fmla="*/ 11629857 w 12203795"/>
              <a:gd name="csY30" fmla="*/ 6477541 h 6858001"/>
              <a:gd name="csX31" fmla="*/ 11547690 w 12203795"/>
              <a:gd name="csY31" fmla="*/ 6477541 h 6858001"/>
              <a:gd name="csX32" fmla="*/ 11517513 w 12203795"/>
              <a:gd name="csY32" fmla="*/ 6486317 h 6858001"/>
              <a:gd name="csX33" fmla="*/ 11427281 w 12203795"/>
              <a:gd name="csY33" fmla="*/ 6531836 h 6858001"/>
              <a:gd name="csX34" fmla="*/ 11480016 w 12203795"/>
              <a:gd name="csY34" fmla="*/ 6587325 h 6858001"/>
              <a:gd name="csX35" fmla="*/ 11509296 w 12203795"/>
              <a:gd name="csY35" fmla="*/ 6575723 h 6858001"/>
              <a:gd name="csX36" fmla="*/ 11511239 w 12203795"/>
              <a:gd name="csY36" fmla="*/ 6584351 h 6858001"/>
              <a:gd name="csX37" fmla="*/ 11533797 w 12203795"/>
              <a:gd name="csY37" fmla="*/ 6584351 h 6858001"/>
              <a:gd name="csX38" fmla="*/ 11486143 w 12203795"/>
              <a:gd name="csY38" fmla="*/ 6524995 h 6858001"/>
              <a:gd name="csX39" fmla="*/ 11486143 w 12203795"/>
              <a:gd name="csY39" fmla="*/ 6548947 h 6858001"/>
              <a:gd name="csX40" fmla="*/ 11500483 w 12203795"/>
              <a:gd name="csY40" fmla="*/ 6548947 h 6858001"/>
              <a:gd name="csX41" fmla="*/ 11482557 w 12203795"/>
              <a:gd name="csY41" fmla="*/ 6502681 h 6858001"/>
              <a:gd name="csX42" fmla="*/ 11499436 w 12203795"/>
              <a:gd name="csY42" fmla="*/ 6514878 h 6858001"/>
              <a:gd name="csX43" fmla="*/ 11517513 w 12203795"/>
              <a:gd name="csY43" fmla="*/ 6486317 h 6858001"/>
              <a:gd name="csX44" fmla="*/ 3487470 w 12203795"/>
              <a:gd name="csY44" fmla="*/ 0 h 6858001"/>
              <a:gd name="csX45" fmla="*/ 7351180 w 12203795"/>
              <a:gd name="csY45" fmla="*/ 0 h 6858001"/>
              <a:gd name="csX46" fmla="*/ 12200199 w 12203795"/>
              <a:gd name="csY46" fmla="*/ 0 h 6858001"/>
              <a:gd name="csX47" fmla="*/ 12203536 w 12203795"/>
              <a:gd name="csY47" fmla="*/ 4670041 h 6858001"/>
              <a:gd name="csX48" fmla="*/ 11323629 w 12203795"/>
              <a:gd name="csY48" fmla="*/ 5350211 h 6858001"/>
              <a:gd name="csX49" fmla="*/ 11579884 w 12203795"/>
              <a:gd name="csY49" fmla="*/ 5541429 h 6858001"/>
              <a:gd name="csX50" fmla="*/ 9849359 w 12203795"/>
              <a:gd name="csY50" fmla="*/ 6858001 h 6858001"/>
              <a:gd name="csX51" fmla="*/ 0 w 12203795"/>
              <a:gd name="csY51" fmla="*/ 6856110 h 6858001"/>
              <a:gd name="csX52" fmla="*/ 8200 w 12203795"/>
              <a:gd name="csY52" fmla="*/ 1168401 h 6858001"/>
              <a:gd name="csX53" fmla="*/ 8200 w 12203795"/>
              <a:gd name="csY53" fmla="*/ 8041 h 6858001"/>
              <a:gd name="csX54" fmla="*/ 8200 w 12203795"/>
              <a:gd name="csY54" fmla="*/ 1 h 6858001"/>
              <a:gd name="csX55" fmla="*/ 3487470 w 12203795"/>
              <a:gd name="csY55" fmla="*/ 1 h 6858001"/>
              <a:gd name="csX56" fmla="*/ 3487470 w 12203795"/>
              <a:gd name="csY56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9857 w 12203795"/>
              <a:gd name="csY28" fmla="*/ 6504913 h 6858001"/>
              <a:gd name="csX29" fmla="*/ 11629857 w 12203795"/>
              <a:gd name="csY29" fmla="*/ 6477541 h 6858001"/>
              <a:gd name="csX30" fmla="*/ 11547690 w 12203795"/>
              <a:gd name="csY30" fmla="*/ 6477541 h 6858001"/>
              <a:gd name="csX31" fmla="*/ 11517513 w 12203795"/>
              <a:gd name="csY31" fmla="*/ 6486317 h 6858001"/>
              <a:gd name="csX32" fmla="*/ 11427281 w 12203795"/>
              <a:gd name="csY32" fmla="*/ 6531836 h 6858001"/>
              <a:gd name="csX33" fmla="*/ 11480016 w 12203795"/>
              <a:gd name="csY33" fmla="*/ 6587325 h 6858001"/>
              <a:gd name="csX34" fmla="*/ 11509296 w 12203795"/>
              <a:gd name="csY34" fmla="*/ 6575723 h 6858001"/>
              <a:gd name="csX35" fmla="*/ 11511239 w 12203795"/>
              <a:gd name="csY35" fmla="*/ 6584351 h 6858001"/>
              <a:gd name="csX36" fmla="*/ 11533797 w 12203795"/>
              <a:gd name="csY36" fmla="*/ 6584351 h 6858001"/>
              <a:gd name="csX37" fmla="*/ 11486143 w 12203795"/>
              <a:gd name="csY37" fmla="*/ 6524995 h 6858001"/>
              <a:gd name="csX38" fmla="*/ 11486143 w 12203795"/>
              <a:gd name="csY38" fmla="*/ 6548947 h 6858001"/>
              <a:gd name="csX39" fmla="*/ 11500483 w 12203795"/>
              <a:gd name="csY39" fmla="*/ 6548947 h 6858001"/>
              <a:gd name="csX40" fmla="*/ 11482557 w 12203795"/>
              <a:gd name="csY40" fmla="*/ 6502681 h 6858001"/>
              <a:gd name="csX41" fmla="*/ 11499436 w 12203795"/>
              <a:gd name="csY41" fmla="*/ 6514878 h 6858001"/>
              <a:gd name="csX42" fmla="*/ 11517513 w 12203795"/>
              <a:gd name="csY42" fmla="*/ 6486317 h 6858001"/>
              <a:gd name="csX43" fmla="*/ 3487470 w 12203795"/>
              <a:gd name="csY43" fmla="*/ 0 h 6858001"/>
              <a:gd name="csX44" fmla="*/ 7351180 w 12203795"/>
              <a:gd name="csY44" fmla="*/ 0 h 6858001"/>
              <a:gd name="csX45" fmla="*/ 12200199 w 12203795"/>
              <a:gd name="csY45" fmla="*/ 0 h 6858001"/>
              <a:gd name="csX46" fmla="*/ 12203536 w 12203795"/>
              <a:gd name="csY46" fmla="*/ 4670041 h 6858001"/>
              <a:gd name="csX47" fmla="*/ 11323629 w 12203795"/>
              <a:gd name="csY47" fmla="*/ 5350211 h 6858001"/>
              <a:gd name="csX48" fmla="*/ 11579884 w 12203795"/>
              <a:gd name="csY48" fmla="*/ 5541429 h 6858001"/>
              <a:gd name="csX49" fmla="*/ 9849359 w 12203795"/>
              <a:gd name="csY49" fmla="*/ 6858001 h 6858001"/>
              <a:gd name="csX50" fmla="*/ 0 w 12203795"/>
              <a:gd name="csY50" fmla="*/ 6856110 h 6858001"/>
              <a:gd name="csX51" fmla="*/ 8200 w 12203795"/>
              <a:gd name="csY51" fmla="*/ 1168401 h 6858001"/>
              <a:gd name="csX52" fmla="*/ 8200 w 12203795"/>
              <a:gd name="csY52" fmla="*/ 8041 h 6858001"/>
              <a:gd name="csX53" fmla="*/ 8200 w 12203795"/>
              <a:gd name="csY53" fmla="*/ 1 h 6858001"/>
              <a:gd name="csX54" fmla="*/ 3487470 w 12203795"/>
              <a:gd name="csY54" fmla="*/ 1 h 6858001"/>
              <a:gd name="csX55" fmla="*/ 3487470 w 12203795"/>
              <a:gd name="csY55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629857 w 12203795"/>
              <a:gd name="csY28" fmla="*/ 6477541 h 6858001"/>
              <a:gd name="csX29" fmla="*/ 11547690 w 12203795"/>
              <a:gd name="csY29" fmla="*/ 6477541 h 6858001"/>
              <a:gd name="csX30" fmla="*/ 11517513 w 12203795"/>
              <a:gd name="csY30" fmla="*/ 6486317 h 6858001"/>
              <a:gd name="csX31" fmla="*/ 11427281 w 12203795"/>
              <a:gd name="csY31" fmla="*/ 6531836 h 6858001"/>
              <a:gd name="csX32" fmla="*/ 11480016 w 12203795"/>
              <a:gd name="csY32" fmla="*/ 6587325 h 6858001"/>
              <a:gd name="csX33" fmla="*/ 11509296 w 12203795"/>
              <a:gd name="csY33" fmla="*/ 6575723 h 6858001"/>
              <a:gd name="csX34" fmla="*/ 11511239 w 12203795"/>
              <a:gd name="csY34" fmla="*/ 6584351 h 6858001"/>
              <a:gd name="csX35" fmla="*/ 11533797 w 12203795"/>
              <a:gd name="csY35" fmla="*/ 6584351 h 6858001"/>
              <a:gd name="csX36" fmla="*/ 11486143 w 12203795"/>
              <a:gd name="csY36" fmla="*/ 6524995 h 6858001"/>
              <a:gd name="csX37" fmla="*/ 11486143 w 12203795"/>
              <a:gd name="csY37" fmla="*/ 6548947 h 6858001"/>
              <a:gd name="csX38" fmla="*/ 11500483 w 12203795"/>
              <a:gd name="csY38" fmla="*/ 6548947 h 6858001"/>
              <a:gd name="csX39" fmla="*/ 11482557 w 12203795"/>
              <a:gd name="csY39" fmla="*/ 6502681 h 6858001"/>
              <a:gd name="csX40" fmla="*/ 11499436 w 12203795"/>
              <a:gd name="csY40" fmla="*/ 6514878 h 6858001"/>
              <a:gd name="csX41" fmla="*/ 11517513 w 12203795"/>
              <a:gd name="csY41" fmla="*/ 6486317 h 6858001"/>
              <a:gd name="csX42" fmla="*/ 3487470 w 12203795"/>
              <a:gd name="csY42" fmla="*/ 0 h 6858001"/>
              <a:gd name="csX43" fmla="*/ 7351180 w 12203795"/>
              <a:gd name="csY43" fmla="*/ 0 h 6858001"/>
              <a:gd name="csX44" fmla="*/ 12200199 w 12203795"/>
              <a:gd name="csY44" fmla="*/ 0 h 6858001"/>
              <a:gd name="csX45" fmla="*/ 12203536 w 12203795"/>
              <a:gd name="csY45" fmla="*/ 4670041 h 6858001"/>
              <a:gd name="csX46" fmla="*/ 11323629 w 12203795"/>
              <a:gd name="csY46" fmla="*/ 5350211 h 6858001"/>
              <a:gd name="csX47" fmla="*/ 11579884 w 12203795"/>
              <a:gd name="csY47" fmla="*/ 5541429 h 6858001"/>
              <a:gd name="csX48" fmla="*/ 9849359 w 12203795"/>
              <a:gd name="csY48" fmla="*/ 6858001 h 6858001"/>
              <a:gd name="csX49" fmla="*/ 0 w 12203795"/>
              <a:gd name="csY49" fmla="*/ 6856110 h 6858001"/>
              <a:gd name="csX50" fmla="*/ 8200 w 12203795"/>
              <a:gd name="csY50" fmla="*/ 1168401 h 6858001"/>
              <a:gd name="csX51" fmla="*/ 8200 w 12203795"/>
              <a:gd name="csY51" fmla="*/ 8041 h 6858001"/>
              <a:gd name="csX52" fmla="*/ 8200 w 12203795"/>
              <a:gd name="csY52" fmla="*/ 1 h 6858001"/>
              <a:gd name="csX53" fmla="*/ 3487470 w 12203795"/>
              <a:gd name="csY53" fmla="*/ 1 h 6858001"/>
              <a:gd name="csX54" fmla="*/ 3487470 w 12203795"/>
              <a:gd name="csY54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6448 w 12203795"/>
              <a:gd name="csY13" fmla="*/ 6570663 h 6858001"/>
              <a:gd name="csX14" fmla="*/ 11655999 w 12203795"/>
              <a:gd name="csY14" fmla="*/ 6477837 h 6858001"/>
              <a:gd name="csX15" fmla="*/ 11358412 w 12203795"/>
              <a:gd name="csY15" fmla="*/ 6477837 h 6858001"/>
              <a:gd name="csX16" fmla="*/ 11320616 w 12203795"/>
              <a:gd name="csY16" fmla="*/ 6584351 h 6858001"/>
              <a:gd name="csX17" fmla="*/ 11354827 w 12203795"/>
              <a:gd name="csY17" fmla="*/ 6584351 h 6858001"/>
              <a:gd name="csX18" fmla="*/ 11358860 w 12203795"/>
              <a:gd name="csY18" fmla="*/ 6570663 h 6858001"/>
              <a:gd name="csX19" fmla="*/ 11392324 w 12203795"/>
              <a:gd name="csY19" fmla="*/ 6570663 h 6858001"/>
              <a:gd name="csX20" fmla="*/ 11396505 w 12203795"/>
              <a:gd name="csY20" fmla="*/ 6584351 h 6858001"/>
              <a:gd name="csX21" fmla="*/ 11431314 w 12203795"/>
              <a:gd name="csY21" fmla="*/ 6584351 h 6858001"/>
              <a:gd name="csX22" fmla="*/ 11393368 w 12203795"/>
              <a:gd name="csY22" fmla="*/ 6477837 h 6858001"/>
              <a:gd name="csX23" fmla="*/ 11358412 w 12203795"/>
              <a:gd name="csY23" fmla="*/ 6477837 h 6858001"/>
              <a:gd name="csX24" fmla="*/ 11547690 w 12203795"/>
              <a:gd name="csY24" fmla="*/ 6477541 h 6858001"/>
              <a:gd name="csX25" fmla="*/ 11547690 w 12203795"/>
              <a:gd name="csY25" fmla="*/ 6584202 h 6858001"/>
              <a:gd name="csX26" fmla="*/ 11582349 w 12203795"/>
              <a:gd name="csY26" fmla="*/ 6584202 h 6858001"/>
              <a:gd name="csX27" fmla="*/ 11582349 w 12203795"/>
              <a:gd name="csY27" fmla="*/ 6547607 h 6858001"/>
              <a:gd name="csX28" fmla="*/ 11547690 w 12203795"/>
              <a:gd name="csY28" fmla="*/ 6477541 h 6858001"/>
              <a:gd name="csX29" fmla="*/ 11517513 w 12203795"/>
              <a:gd name="csY29" fmla="*/ 6486317 h 6858001"/>
              <a:gd name="csX30" fmla="*/ 11427281 w 12203795"/>
              <a:gd name="csY30" fmla="*/ 6531836 h 6858001"/>
              <a:gd name="csX31" fmla="*/ 11480016 w 12203795"/>
              <a:gd name="csY31" fmla="*/ 6587325 h 6858001"/>
              <a:gd name="csX32" fmla="*/ 11509296 w 12203795"/>
              <a:gd name="csY32" fmla="*/ 6575723 h 6858001"/>
              <a:gd name="csX33" fmla="*/ 11511239 w 12203795"/>
              <a:gd name="csY33" fmla="*/ 6584351 h 6858001"/>
              <a:gd name="csX34" fmla="*/ 11533797 w 12203795"/>
              <a:gd name="csY34" fmla="*/ 6584351 h 6858001"/>
              <a:gd name="csX35" fmla="*/ 11486143 w 12203795"/>
              <a:gd name="csY35" fmla="*/ 6524995 h 6858001"/>
              <a:gd name="csX36" fmla="*/ 11486143 w 12203795"/>
              <a:gd name="csY36" fmla="*/ 6548947 h 6858001"/>
              <a:gd name="csX37" fmla="*/ 11500483 w 12203795"/>
              <a:gd name="csY37" fmla="*/ 6548947 h 6858001"/>
              <a:gd name="csX38" fmla="*/ 11482557 w 12203795"/>
              <a:gd name="csY38" fmla="*/ 6502681 h 6858001"/>
              <a:gd name="csX39" fmla="*/ 11499436 w 12203795"/>
              <a:gd name="csY39" fmla="*/ 6514878 h 6858001"/>
              <a:gd name="csX40" fmla="*/ 11517513 w 12203795"/>
              <a:gd name="csY40" fmla="*/ 6486317 h 6858001"/>
              <a:gd name="csX41" fmla="*/ 3487470 w 12203795"/>
              <a:gd name="csY41" fmla="*/ 0 h 6858001"/>
              <a:gd name="csX42" fmla="*/ 7351180 w 12203795"/>
              <a:gd name="csY42" fmla="*/ 0 h 6858001"/>
              <a:gd name="csX43" fmla="*/ 12200199 w 12203795"/>
              <a:gd name="csY43" fmla="*/ 0 h 6858001"/>
              <a:gd name="csX44" fmla="*/ 12203536 w 12203795"/>
              <a:gd name="csY44" fmla="*/ 4670041 h 6858001"/>
              <a:gd name="csX45" fmla="*/ 11323629 w 12203795"/>
              <a:gd name="csY45" fmla="*/ 5350211 h 6858001"/>
              <a:gd name="csX46" fmla="*/ 11579884 w 12203795"/>
              <a:gd name="csY46" fmla="*/ 5541429 h 6858001"/>
              <a:gd name="csX47" fmla="*/ 9849359 w 12203795"/>
              <a:gd name="csY47" fmla="*/ 6858001 h 6858001"/>
              <a:gd name="csX48" fmla="*/ 0 w 12203795"/>
              <a:gd name="csY48" fmla="*/ 6856110 h 6858001"/>
              <a:gd name="csX49" fmla="*/ 8200 w 12203795"/>
              <a:gd name="csY49" fmla="*/ 1168401 h 6858001"/>
              <a:gd name="csX50" fmla="*/ 8200 w 12203795"/>
              <a:gd name="csY50" fmla="*/ 8041 h 6858001"/>
              <a:gd name="csX51" fmla="*/ 8200 w 12203795"/>
              <a:gd name="csY51" fmla="*/ 1 h 6858001"/>
              <a:gd name="csX52" fmla="*/ 3487470 w 12203795"/>
              <a:gd name="csY52" fmla="*/ 1 h 6858001"/>
              <a:gd name="csX53" fmla="*/ 3487470 w 12203795"/>
              <a:gd name="csY53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2414 w 12203795"/>
              <a:gd name="csY12" fmla="*/ 6584351 h 6858001"/>
              <a:gd name="csX13" fmla="*/ 11655999 w 12203795"/>
              <a:gd name="csY13" fmla="*/ 6477837 h 6858001"/>
              <a:gd name="csX14" fmla="*/ 11358412 w 12203795"/>
              <a:gd name="csY14" fmla="*/ 6477837 h 6858001"/>
              <a:gd name="csX15" fmla="*/ 11320616 w 12203795"/>
              <a:gd name="csY15" fmla="*/ 6584351 h 6858001"/>
              <a:gd name="csX16" fmla="*/ 11354827 w 12203795"/>
              <a:gd name="csY16" fmla="*/ 6584351 h 6858001"/>
              <a:gd name="csX17" fmla="*/ 11358860 w 12203795"/>
              <a:gd name="csY17" fmla="*/ 6570663 h 6858001"/>
              <a:gd name="csX18" fmla="*/ 11392324 w 12203795"/>
              <a:gd name="csY18" fmla="*/ 6570663 h 6858001"/>
              <a:gd name="csX19" fmla="*/ 11396505 w 12203795"/>
              <a:gd name="csY19" fmla="*/ 6584351 h 6858001"/>
              <a:gd name="csX20" fmla="*/ 11431314 w 12203795"/>
              <a:gd name="csY20" fmla="*/ 6584351 h 6858001"/>
              <a:gd name="csX21" fmla="*/ 11393368 w 12203795"/>
              <a:gd name="csY21" fmla="*/ 6477837 h 6858001"/>
              <a:gd name="csX22" fmla="*/ 11358412 w 12203795"/>
              <a:gd name="csY22" fmla="*/ 6477837 h 6858001"/>
              <a:gd name="csX23" fmla="*/ 11547690 w 12203795"/>
              <a:gd name="csY23" fmla="*/ 6477541 h 6858001"/>
              <a:gd name="csX24" fmla="*/ 11547690 w 12203795"/>
              <a:gd name="csY24" fmla="*/ 6584202 h 6858001"/>
              <a:gd name="csX25" fmla="*/ 11582349 w 12203795"/>
              <a:gd name="csY25" fmla="*/ 6584202 h 6858001"/>
              <a:gd name="csX26" fmla="*/ 11582349 w 12203795"/>
              <a:gd name="csY26" fmla="*/ 6547607 h 6858001"/>
              <a:gd name="csX27" fmla="*/ 11547690 w 12203795"/>
              <a:gd name="csY27" fmla="*/ 6477541 h 6858001"/>
              <a:gd name="csX28" fmla="*/ 11517513 w 12203795"/>
              <a:gd name="csY28" fmla="*/ 6486317 h 6858001"/>
              <a:gd name="csX29" fmla="*/ 11427281 w 12203795"/>
              <a:gd name="csY29" fmla="*/ 6531836 h 6858001"/>
              <a:gd name="csX30" fmla="*/ 11480016 w 12203795"/>
              <a:gd name="csY30" fmla="*/ 6587325 h 6858001"/>
              <a:gd name="csX31" fmla="*/ 11509296 w 12203795"/>
              <a:gd name="csY31" fmla="*/ 6575723 h 6858001"/>
              <a:gd name="csX32" fmla="*/ 11511239 w 12203795"/>
              <a:gd name="csY32" fmla="*/ 6584351 h 6858001"/>
              <a:gd name="csX33" fmla="*/ 11533797 w 12203795"/>
              <a:gd name="csY33" fmla="*/ 6584351 h 6858001"/>
              <a:gd name="csX34" fmla="*/ 11486143 w 12203795"/>
              <a:gd name="csY34" fmla="*/ 6524995 h 6858001"/>
              <a:gd name="csX35" fmla="*/ 11486143 w 12203795"/>
              <a:gd name="csY35" fmla="*/ 6548947 h 6858001"/>
              <a:gd name="csX36" fmla="*/ 11500483 w 12203795"/>
              <a:gd name="csY36" fmla="*/ 6548947 h 6858001"/>
              <a:gd name="csX37" fmla="*/ 11482557 w 12203795"/>
              <a:gd name="csY37" fmla="*/ 6502681 h 6858001"/>
              <a:gd name="csX38" fmla="*/ 11499436 w 12203795"/>
              <a:gd name="csY38" fmla="*/ 6514878 h 6858001"/>
              <a:gd name="csX39" fmla="*/ 11517513 w 12203795"/>
              <a:gd name="csY39" fmla="*/ 6486317 h 6858001"/>
              <a:gd name="csX40" fmla="*/ 3487470 w 12203795"/>
              <a:gd name="csY40" fmla="*/ 0 h 6858001"/>
              <a:gd name="csX41" fmla="*/ 7351180 w 12203795"/>
              <a:gd name="csY41" fmla="*/ 0 h 6858001"/>
              <a:gd name="csX42" fmla="*/ 12200199 w 12203795"/>
              <a:gd name="csY42" fmla="*/ 0 h 6858001"/>
              <a:gd name="csX43" fmla="*/ 12203536 w 12203795"/>
              <a:gd name="csY43" fmla="*/ 4670041 h 6858001"/>
              <a:gd name="csX44" fmla="*/ 11323629 w 12203795"/>
              <a:gd name="csY44" fmla="*/ 5350211 h 6858001"/>
              <a:gd name="csX45" fmla="*/ 11579884 w 12203795"/>
              <a:gd name="csY45" fmla="*/ 5541429 h 6858001"/>
              <a:gd name="csX46" fmla="*/ 9849359 w 12203795"/>
              <a:gd name="csY46" fmla="*/ 6858001 h 6858001"/>
              <a:gd name="csX47" fmla="*/ 0 w 12203795"/>
              <a:gd name="csY47" fmla="*/ 6856110 h 6858001"/>
              <a:gd name="csX48" fmla="*/ 8200 w 12203795"/>
              <a:gd name="csY48" fmla="*/ 1168401 h 6858001"/>
              <a:gd name="csX49" fmla="*/ 8200 w 12203795"/>
              <a:gd name="csY49" fmla="*/ 8041 h 6858001"/>
              <a:gd name="csX50" fmla="*/ 8200 w 12203795"/>
              <a:gd name="csY50" fmla="*/ 1 h 6858001"/>
              <a:gd name="csX51" fmla="*/ 3487470 w 12203795"/>
              <a:gd name="csY51" fmla="*/ 1 h 6858001"/>
              <a:gd name="csX52" fmla="*/ 3487470 w 12203795"/>
              <a:gd name="csY52" fmla="*/ 0 h 6858001"/>
              <a:gd name="csX0" fmla="*/ 11673180 w 12203795"/>
              <a:gd name="csY0" fmla="*/ 6511753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673180 w 12203795"/>
              <a:gd name="csY4" fmla="*/ 6511753 h 6858001"/>
              <a:gd name="csX5" fmla="*/ 11375592 w 12203795"/>
              <a:gd name="csY5" fmla="*/ 6511753 h 6858001"/>
              <a:gd name="csX6" fmla="*/ 11375890 w 12203795"/>
              <a:gd name="csY6" fmla="*/ 6511753 h 6858001"/>
              <a:gd name="csX7" fmla="*/ 11385900 w 12203795"/>
              <a:gd name="csY7" fmla="*/ 6548200 h 6858001"/>
              <a:gd name="csX8" fmla="*/ 11365135 w 12203795"/>
              <a:gd name="csY8" fmla="*/ 6548200 h 6858001"/>
              <a:gd name="csX9" fmla="*/ 11375592 w 12203795"/>
              <a:gd name="csY9" fmla="*/ 6511753 h 6858001"/>
              <a:gd name="csX10" fmla="*/ 11655999 w 12203795"/>
              <a:gd name="csY10" fmla="*/ 6477837 h 6858001"/>
              <a:gd name="csX11" fmla="*/ 11618204 w 12203795"/>
              <a:gd name="csY11" fmla="*/ 6584351 h 6858001"/>
              <a:gd name="csX12" fmla="*/ 11655999 w 12203795"/>
              <a:gd name="csY12" fmla="*/ 6477837 h 6858001"/>
              <a:gd name="csX13" fmla="*/ 11358412 w 12203795"/>
              <a:gd name="csY13" fmla="*/ 6477837 h 6858001"/>
              <a:gd name="csX14" fmla="*/ 11320616 w 12203795"/>
              <a:gd name="csY14" fmla="*/ 6584351 h 6858001"/>
              <a:gd name="csX15" fmla="*/ 11354827 w 12203795"/>
              <a:gd name="csY15" fmla="*/ 6584351 h 6858001"/>
              <a:gd name="csX16" fmla="*/ 11358860 w 12203795"/>
              <a:gd name="csY16" fmla="*/ 6570663 h 6858001"/>
              <a:gd name="csX17" fmla="*/ 11392324 w 12203795"/>
              <a:gd name="csY17" fmla="*/ 6570663 h 6858001"/>
              <a:gd name="csX18" fmla="*/ 11396505 w 12203795"/>
              <a:gd name="csY18" fmla="*/ 6584351 h 6858001"/>
              <a:gd name="csX19" fmla="*/ 11431314 w 12203795"/>
              <a:gd name="csY19" fmla="*/ 6584351 h 6858001"/>
              <a:gd name="csX20" fmla="*/ 11393368 w 12203795"/>
              <a:gd name="csY20" fmla="*/ 6477837 h 6858001"/>
              <a:gd name="csX21" fmla="*/ 11358412 w 12203795"/>
              <a:gd name="csY21" fmla="*/ 6477837 h 6858001"/>
              <a:gd name="csX22" fmla="*/ 11547690 w 12203795"/>
              <a:gd name="csY22" fmla="*/ 6477541 h 6858001"/>
              <a:gd name="csX23" fmla="*/ 11547690 w 12203795"/>
              <a:gd name="csY23" fmla="*/ 6584202 h 6858001"/>
              <a:gd name="csX24" fmla="*/ 11582349 w 12203795"/>
              <a:gd name="csY24" fmla="*/ 6584202 h 6858001"/>
              <a:gd name="csX25" fmla="*/ 11582349 w 12203795"/>
              <a:gd name="csY25" fmla="*/ 6547607 h 6858001"/>
              <a:gd name="csX26" fmla="*/ 11547690 w 12203795"/>
              <a:gd name="csY26" fmla="*/ 6477541 h 6858001"/>
              <a:gd name="csX27" fmla="*/ 11517513 w 12203795"/>
              <a:gd name="csY27" fmla="*/ 6486317 h 6858001"/>
              <a:gd name="csX28" fmla="*/ 11427281 w 12203795"/>
              <a:gd name="csY28" fmla="*/ 6531836 h 6858001"/>
              <a:gd name="csX29" fmla="*/ 11480016 w 12203795"/>
              <a:gd name="csY29" fmla="*/ 6587325 h 6858001"/>
              <a:gd name="csX30" fmla="*/ 11509296 w 12203795"/>
              <a:gd name="csY30" fmla="*/ 6575723 h 6858001"/>
              <a:gd name="csX31" fmla="*/ 11511239 w 12203795"/>
              <a:gd name="csY31" fmla="*/ 6584351 h 6858001"/>
              <a:gd name="csX32" fmla="*/ 11533797 w 12203795"/>
              <a:gd name="csY32" fmla="*/ 6584351 h 6858001"/>
              <a:gd name="csX33" fmla="*/ 11486143 w 12203795"/>
              <a:gd name="csY33" fmla="*/ 6524995 h 6858001"/>
              <a:gd name="csX34" fmla="*/ 11486143 w 12203795"/>
              <a:gd name="csY34" fmla="*/ 6548947 h 6858001"/>
              <a:gd name="csX35" fmla="*/ 11500483 w 12203795"/>
              <a:gd name="csY35" fmla="*/ 6548947 h 6858001"/>
              <a:gd name="csX36" fmla="*/ 11482557 w 12203795"/>
              <a:gd name="csY36" fmla="*/ 6502681 h 6858001"/>
              <a:gd name="csX37" fmla="*/ 11499436 w 12203795"/>
              <a:gd name="csY37" fmla="*/ 6514878 h 6858001"/>
              <a:gd name="csX38" fmla="*/ 11517513 w 12203795"/>
              <a:gd name="csY38" fmla="*/ 6486317 h 6858001"/>
              <a:gd name="csX39" fmla="*/ 3487470 w 12203795"/>
              <a:gd name="csY39" fmla="*/ 0 h 6858001"/>
              <a:gd name="csX40" fmla="*/ 7351180 w 12203795"/>
              <a:gd name="csY40" fmla="*/ 0 h 6858001"/>
              <a:gd name="csX41" fmla="*/ 12200199 w 12203795"/>
              <a:gd name="csY41" fmla="*/ 0 h 6858001"/>
              <a:gd name="csX42" fmla="*/ 12203536 w 12203795"/>
              <a:gd name="csY42" fmla="*/ 4670041 h 6858001"/>
              <a:gd name="csX43" fmla="*/ 11323629 w 12203795"/>
              <a:gd name="csY43" fmla="*/ 5350211 h 6858001"/>
              <a:gd name="csX44" fmla="*/ 11579884 w 12203795"/>
              <a:gd name="csY44" fmla="*/ 5541429 h 6858001"/>
              <a:gd name="csX45" fmla="*/ 9849359 w 12203795"/>
              <a:gd name="csY45" fmla="*/ 6858001 h 6858001"/>
              <a:gd name="csX46" fmla="*/ 0 w 12203795"/>
              <a:gd name="csY46" fmla="*/ 6856110 h 6858001"/>
              <a:gd name="csX47" fmla="*/ 8200 w 12203795"/>
              <a:gd name="csY47" fmla="*/ 1168401 h 6858001"/>
              <a:gd name="csX48" fmla="*/ 8200 w 12203795"/>
              <a:gd name="csY48" fmla="*/ 8041 h 6858001"/>
              <a:gd name="csX49" fmla="*/ 8200 w 12203795"/>
              <a:gd name="csY49" fmla="*/ 1 h 6858001"/>
              <a:gd name="csX50" fmla="*/ 3487470 w 12203795"/>
              <a:gd name="csY50" fmla="*/ 1 h 6858001"/>
              <a:gd name="csX51" fmla="*/ 3487470 w 12203795"/>
              <a:gd name="csY51" fmla="*/ 0 h 6858001"/>
              <a:gd name="csX0" fmla="*/ 11662722 w 12203795"/>
              <a:gd name="csY0" fmla="*/ 6548200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662722 w 12203795"/>
              <a:gd name="csY3" fmla="*/ 6548200 h 6858001"/>
              <a:gd name="csX4" fmla="*/ 11375592 w 12203795"/>
              <a:gd name="csY4" fmla="*/ 6511753 h 6858001"/>
              <a:gd name="csX5" fmla="*/ 11375890 w 12203795"/>
              <a:gd name="csY5" fmla="*/ 6511753 h 6858001"/>
              <a:gd name="csX6" fmla="*/ 11385900 w 12203795"/>
              <a:gd name="csY6" fmla="*/ 6548200 h 6858001"/>
              <a:gd name="csX7" fmla="*/ 11365135 w 12203795"/>
              <a:gd name="csY7" fmla="*/ 6548200 h 6858001"/>
              <a:gd name="csX8" fmla="*/ 11375592 w 12203795"/>
              <a:gd name="csY8" fmla="*/ 6511753 h 6858001"/>
              <a:gd name="csX9" fmla="*/ 11655999 w 12203795"/>
              <a:gd name="csY9" fmla="*/ 6477837 h 6858001"/>
              <a:gd name="csX10" fmla="*/ 11618204 w 12203795"/>
              <a:gd name="csY10" fmla="*/ 6584351 h 6858001"/>
              <a:gd name="csX11" fmla="*/ 11655999 w 12203795"/>
              <a:gd name="csY11" fmla="*/ 6477837 h 6858001"/>
              <a:gd name="csX12" fmla="*/ 11358412 w 12203795"/>
              <a:gd name="csY12" fmla="*/ 6477837 h 6858001"/>
              <a:gd name="csX13" fmla="*/ 11320616 w 12203795"/>
              <a:gd name="csY13" fmla="*/ 6584351 h 6858001"/>
              <a:gd name="csX14" fmla="*/ 11354827 w 12203795"/>
              <a:gd name="csY14" fmla="*/ 6584351 h 6858001"/>
              <a:gd name="csX15" fmla="*/ 11358860 w 12203795"/>
              <a:gd name="csY15" fmla="*/ 6570663 h 6858001"/>
              <a:gd name="csX16" fmla="*/ 11392324 w 12203795"/>
              <a:gd name="csY16" fmla="*/ 6570663 h 6858001"/>
              <a:gd name="csX17" fmla="*/ 11396505 w 12203795"/>
              <a:gd name="csY17" fmla="*/ 6584351 h 6858001"/>
              <a:gd name="csX18" fmla="*/ 11431314 w 12203795"/>
              <a:gd name="csY18" fmla="*/ 6584351 h 6858001"/>
              <a:gd name="csX19" fmla="*/ 11393368 w 12203795"/>
              <a:gd name="csY19" fmla="*/ 6477837 h 6858001"/>
              <a:gd name="csX20" fmla="*/ 11358412 w 12203795"/>
              <a:gd name="csY20" fmla="*/ 6477837 h 6858001"/>
              <a:gd name="csX21" fmla="*/ 11547690 w 12203795"/>
              <a:gd name="csY21" fmla="*/ 6477541 h 6858001"/>
              <a:gd name="csX22" fmla="*/ 11547690 w 12203795"/>
              <a:gd name="csY22" fmla="*/ 6584202 h 6858001"/>
              <a:gd name="csX23" fmla="*/ 11582349 w 12203795"/>
              <a:gd name="csY23" fmla="*/ 6584202 h 6858001"/>
              <a:gd name="csX24" fmla="*/ 11582349 w 12203795"/>
              <a:gd name="csY24" fmla="*/ 6547607 h 6858001"/>
              <a:gd name="csX25" fmla="*/ 11547690 w 12203795"/>
              <a:gd name="csY25" fmla="*/ 6477541 h 6858001"/>
              <a:gd name="csX26" fmla="*/ 11517513 w 12203795"/>
              <a:gd name="csY26" fmla="*/ 6486317 h 6858001"/>
              <a:gd name="csX27" fmla="*/ 11427281 w 12203795"/>
              <a:gd name="csY27" fmla="*/ 6531836 h 6858001"/>
              <a:gd name="csX28" fmla="*/ 11480016 w 12203795"/>
              <a:gd name="csY28" fmla="*/ 6587325 h 6858001"/>
              <a:gd name="csX29" fmla="*/ 11509296 w 12203795"/>
              <a:gd name="csY29" fmla="*/ 6575723 h 6858001"/>
              <a:gd name="csX30" fmla="*/ 11511239 w 12203795"/>
              <a:gd name="csY30" fmla="*/ 6584351 h 6858001"/>
              <a:gd name="csX31" fmla="*/ 11533797 w 12203795"/>
              <a:gd name="csY31" fmla="*/ 6584351 h 6858001"/>
              <a:gd name="csX32" fmla="*/ 11486143 w 12203795"/>
              <a:gd name="csY32" fmla="*/ 6524995 h 6858001"/>
              <a:gd name="csX33" fmla="*/ 11486143 w 12203795"/>
              <a:gd name="csY33" fmla="*/ 6548947 h 6858001"/>
              <a:gd name="csX34" fmla="*/ 11500483 w 12203795"/>
              <a:gd name="csY34" fmla="*/ 6548947 h 6858001"/>
              <a:gd name="csX35" fmla="*/ 11482557 w 12203795"/>
              <a:gd name="csY35" fmla="*/ 6502681 h 6858001"/>
              <a:gd name="csX36" fmla="*/ 11499436 w 12203795"/>
              <a:gd name="csY36" fmla="*/ 6514878 h 6858001"/>
              <a:gd name="csX37" fmla="*/ 11517513 w 12203795"/>
              <a:gd name="csY37" fmla="*/ 6486317 h 6858001"/>
              <a:gd name="csX38" fmla="*/ 3487470 w 12203795"/>
              <a:gd name="csY38" fmla="*/ 0 h 6858001"/>
              <a:gd name="csX39" fmla="*/ 7351180 w 12203795"/>
              <a:gd name="csY39" fmla="*/ 0 h 6858001"/>
              <a:gd name="csX40" fmla="*/ 12200199 w 12203795"/>
              <a:gd name="csY40" fmla="*/ 0 h 6858001"/>
              <a:gd name="csX41" fmla="*/ 12203536 w 12203795"/>
              <a:gd name="csY41" fmla="*/ 4670041 h 6858001"/>
              <a:gd name="csX42" fmla="*/ 11323629 w 12203795"/>
              <a:gd name="csY42" fmla="*/ 5350211 h 6858001"/>
              <a:gd name="csX43" fmla="*/ 11579884 w 12203795"/>
              <a:gd name="csY43" fmla="*/ 5541429 h 6858001"/>
              <a:gd name="csX44" fmla="*/ 9849359 w 12203795"/>
              <a:gd name="csY44" fmla="*/ 6858001 h 6858001"/>
              <a:gd name="csX45" fmla="*/ 0 w 12203795"/>
              <a:gd name="csY45" fmla="*/ 6856110 h 6858001"/>
              <a:gd name="csX46" fmla="*/ 8200 w 12203795"/>
              <a:gd name="csY46" fmla="*/ 1168401 h 6858001"/>
              <a:gd name="csX47" fmla="*/ 8200 w 12203795"/>
              <a:gd name="csY47" fmla="*/ 8041 h 6858001"/>
              <a:gd name="csX48" fmla="*/ 8200 w 12203795"/>
              <a:gd name="csY48" fmla="*/ 1 h 6858001"/>
              <a:gd name="csX49" fmla="*/ 3487470 w 12203795"/>
              <a:gd name="csY49" fmla="*/ 1 h 6858001"/>
              <a:gd name="csX50" fmla="*/ 3487470 w 12203795"/>
              <a:gd name="csY50" fmla="*/ 0 h 6858001"/>
              <a:gd name="csX0" fmla="*/ 11683487 w 12203795"/>
              <a:gd name="csY0" fmla="*/ 6548200 h 6858001"/>
              <a:gd name="csX1" fmla="*/ 11673477 w 12203795"/>
              <a:gd name="csY1" fmla="*/ 6511753 h 6858001"/>
              <a:gd name="csX2" fmla="*/ 11683487 w 12203795"/>
              <a:gd name="csY2" fmla="*/ 6548200 h 6858001"/>
              <a:gd name="csX3" fmla="*/ 11375592 w 12203795"/>
              <a:gd name="csY3" fmla="*/ 6511753 h 6858001"/>
              <a:gd name="csX4" fmla="*/ 11375890 w 12203795"/>
              <a:gd name="csY4" fmla="*/ 6511753 h 6858001"/>
              <a:gd name="csX5" fmla="*/ 11385900 w 12203795"/>
              <a:gd name="csY5" fmla="*/ 6548200 h 6858001"/>
              <a:gd name="csX6" fmla="*/ 11365135 w 12203795"/>
              <a:gd name="csY6" fmla="*/ 6548200 h 6858001"/>
              <a:gd name="csX7" fmla="*/ 11375592 w 12203795"/>
              <a:gd name="csY7" fmla="*/ 6511753 h 6858001"/>
              <a:gd name="csX8" fmla="*/ 11655999 w 12203795"/>
              <a:gd name="csY8" fmla="*/ 6477837 h 6858001"/>
              <a:gd name="csX9" fmla="*/ 11618204 w 12203795"/>
              <a:gd name="csY9" fmla="*/ 6584351 h 6858001"/>
              <a:gd name="csX10" fmla="*/ 11655999 w 12203795"/>
              <a:gd name="csY10" fmla="*/ 6477837 h 6858001"/>
              <a:gd name="csX11" fmla="*/ 11358412 w 12203795"/>
              <a:gd name="csY11" fmla="*/ 6477837 h 6858001"/>
              <a:gd name="csX12" fmla="*/ 11320616 w 12203795"/>
              <a:gd name="csY12" fmla="*/ 6584351 h 6858001"/>
              <a:gd name="csX13" fmla="*/ 11354827 w 12203795"/>
              <a:gd name="csY13" fmla="*/ 6584351 h 6858001"/>
              <a:gd name="csX14" fmla="*/ 11358860 w 12203795"/>
              <a:gd name="csY14" fmla="*/ 6570663 h 6858001"/>
              <a:gd name="csX15" fmla="*/ 11392324 w 12203795"/>
              <a:gd name="csY15" fmla="*/ 6570663 h 6858001"/>
              <a:gd name="csX16" fmla="*/ 11396505 w 12203795"/>
              <a:gd name="csY16" fmla="*/ 6584351 h 6858001"/>
              <a:gd name="csX17" fmla="*/ 11431314 w 12203795"/>
              <a:gd name="csY17" fmla="*/ 6584351 h 6858001"/>
              <a:gd name="csX18" fmla="*/ 11393368 w 12203795"/>
              <a:gd name="csY18" fmla="*/ 6477837 h 6858001"/>
              <a:gd name="csX19" fmla="*/ 11358412 w 12203795"/>
              <a:gd name="csY19" fmla="*/ 6477837 h 6858001"/>
              <a:gd name="csX20" fmla="*/ 11547690 w 12203795"/>
              <a:gd name="csY20" fmla="*/ 6477541 h 6858001"/>
              <a:gd name="csX21" fmla="*/ 11547690 w 12203795"/>
              <a:gd name="csY21" fmla="*/ 6584202 h 6858001"/>
              <a:gd name="csX22" fmla="*/ 11582349 w 12203795"/>
              <a:gd name="csY22" fmla="*/ 6584202 h 6858001"/>
              <a:gd name="csX23" fmla="*/ 11582349 w 12203795"/>
              <a:gd name="csY23" fmla="*/ 6547607 h 6858001"/>
              <a:gd name="csX24" fmla="*/ 11547690 w 12203795"/>
              <a:gd name="csY24" fmla="*/ 6477541 h 6858001"/>
              <a:gd name="csX25" fmla="*/ 11517513 w 12203795"/>
              <a:gd name="csY25" fmla="*/ 6486317 h 6858001"/>
              <a:gd name="csX26" fmla="*/ 11427281 w 12203795"/>
              <a:gd name="csY26" fmla="*/ 6531836 h 6858001"/>
              <a:gd name="csX27" fmla="*/ 11480016 w 12203795"/>
              <a:gd name="csY27" fmla="*/ 6587325 h 6858001"/>
              <a:gd name="csX28" fmla="*/ 11509296 w 12203795"/>
              <a:gd name="csY28" fmla="*/ 6575723 h 6858001"/>
              <a:gd name="csX29" fmla="*/ 11511239 w 12203795"/>
              <a:gd name="csY29" fmla="*/ 6584351 h 6858001"/>
              <a:gd name="csX30" fmla="*/ 11533797 w 12203795"/>
              <a:gd name="csY30" fmla="*/ 6584351 h 6858001"/>
              <a:gd name="csX31" fmla="*/ 11486143 w 12203795"/>
              <a:gd name="csY31" fmla="*/ 6524995 h 6858001"/>
              <a:gd name="csX32" fmla="*/ 11486143 w 12203795"/>
              <a:gd name="csY32" fmla="*/ 6548947 h 6858001"/>
              <a:gd name="csX33" fmla="*/ 11500483 w 12203795"/>
              <a:gd name="csY33" fmla="*/ 6548947 h 6858001"/>
              <a:gd name="csX34" fmla="*/ 11482557 w 12203795"/>
              <a:gd name="csY34" fmla="*/ 6502681 h 6858001"/>
              <a:gd name="csX35" fmla="*/ 11499436 w 12203795"/>
              <a:gd name="csY35" fmla="*/ 6514878 h 6858001"/>
              <a:gd name="csX36" fmla="*/ 11517513 w 12203795"/>
              <a:gd name="csY36" fmla="*/ 6486317 h 6858001"/>
              <a:gd name="csX37" fmla="*/ 3487470 w 12203795"/>
              <a:gd name="csY37" fmla="*/ 0 h 6858001"/>
              <a:gd name="csX38" fmla="*/ 7351180 w 12203795"/>
              <a:gd name="csY38" fmla="*/ 0 h 6858001"/>
              <a:gd name="csX39" fmla="*/ 12200199 w 12203795"/>
              <a:gd name="csY39" fmla="*/ 0 h 6858001"/>
              <a:gd name="csX40" fmla="*/ 12203536 w 12203795"/>
              <a:gd name="csY40" fmla="*/ 4670041 h 6858001"/>
              <a:gd name="csX41" fmla="*/ 11323629 w 12203795"/>
              <a:gd name="csY41" fmla="*/ 5350211 h 6858001"/>
              <a:gd name="csX42" fmla="*/ 11579884 w 12203795"/>
              <a:gd name="csY42" fmla="*/ 5541429 h 6858001"/>
              <a:gd name="csX43" fmla="*/ 9849359 w 12203795"/>
              <a:gd name="csY43" fmla="*/ 6858001 h 6858001"/>
              <a:gd name="csX44" fmla="*/ 0 w 12203795"/>
              <a:gd name="csY44" fmla="*/ 6856110 h 6858001"/>
              <a:gd name="csX45" fmla="*/ 8200 w 12203795"/>
              <a:gd name="csY45" fmla="*/ 1168401 h 6858001"/>
              <a:gd name="csX46" fmla="*/ 8200 w 12203795"/>
              <a:gd name="csY46" fmla="*/ 8041 h 6858001"/>
              <a:gd name="csX47" fmla="*/ 8200 w 12203795"/>
              <a:gd name="csY47" fmla="*/ 1 h 6858001"/>
              <a:gd name="csX48" fmla="*/ 3487470 w 12203795"/>
              <a:gd name="csY48" fmla="*/ 1 h 6858001"/>
              <a:gd name="csX49" fmla="*/ 3487470 w 12203795"/>
              <a:gd name="csY49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655999 w 12203795"/>
              <a:gd name="csY5" fmla="*/ 6477837 h 6858001"/>
              <a:gd name="csX6" fmla="*/ 11618204 w 12203795"/>
              <a:gd name="csY6" fmla="*/ 6584351 h 6858001"/>
              <a:gd name="csX7" fmla="*/ 11655999 w 12203795"/>
              <a:gd name="csY7" fmla="*/ 6477837 h 6858001"/>
              <a:gd name="csX8" fmla="*/ 11358412 w 12203795"/>
              <a:gd name="csY8" fmla="*/ 6477837 h 6858001"/>
              <a:gd name="csX9" fmla="*/ 11320616 w 12203795"/>
              <a:gd name="csY9" fmla="*/ 6584351 h 6858001"/>
              <a:gd name="csX10" fmla="*/ 11354827 w 12203795"/>
              <a:gd name="csY10" fmla="*/ 6584351 h 6858001"/>
              <a:gd name="csX11" fmla="*/ 11358860 w 12203795"/>
              <a:gd name="csY11" fmla="*/ 6570663 h 6858001"/>
              <a:gd name="csX12" fmla="*/ 11392324 w 12203795"/>
              <a:gd name="csY12" fmla="*/ 6570663 h 6858001"/>
              <a:gd name="csX13" fmla="*/ 11396505 w 12203795"/>
              <a:gd name="csY13" fmla="*/ 6584351 h 6858001"/>
              <a:gd name="csX14" fmla="*/ 11431314 w 12203795"/>
              <a:gd name="csY14" fmla="*/ 6584351 h 6858001"/>
              <a:gd name="csX15" fmla="*/ 11393368 w 12203795"/>
              <a:gd name="csY15" fmla="*/ 6477837 h 6858001"/>
              <a:gd name="csX16" fmla="*/ 11358412 w 12203795"/>
              <a:gd name="csY16" fmla="*/ 6477837 h 6858001"/>
              <a:gd name="csX17" fmla="*/ 11547690 w 12203795"/>
              <a:gd name="csY17" fmla="*/ 6477541 h 6858001"/>
              <a:gd name="csX18" fmla="*/ 11547690 w 12203795"/>
              <a:gd name="csY18" fmla="*/ 6584202 h 6858001"/>
              <a:gd name="csX19" fmla="*/ 11582349 w 12203795"/>
              <a:gd name="csY19" fmla="*/ 6584202 h 6858001"/>
              <a:gd name="csX20" fmla="*/ 11582349 w 12203795"/>
              <a:gd name="csY20" fmla="*/ 6547607 h 6858001"/>
              <a:gd name="csX21" fmla="*/ 11547690 w 12203795"/>
              <a:gd name="csY21" fmla="*/ 6477541 h 6858001"/>
              <a:gd name="csX22" fmla="*/ 11517513 w 12203795"/>
              <a:gd name="csY22" fmla="*/ 6486317 h 6858001"/>
              <a:gd name="csX23" fmla="*/ 11427281 w 12203795"/>
              <a:gd name="csY23" fmla="*/ 6531836 h 6858001"/>
              <a:gd name="csX24" fmla="*/ 11480016 w 12203795"/>
              <a:gd name="csY24" fmla="*/ 6587325 h 6858001"/>
              <a:gd name="csX25" fmla="*/ 11509296 w 12203795"/>
              <a:gd name="csY25" fmla="*/ 6575723 h 6858001"/>
              <a:gd name="csX26" fmla="*/ 11511239 w 12203795"/>
              <a:gd name="csY26" fmla="*/ 6584351 h 6858001"/>
              <a:gd name="csX27" fmla="*/ 11533797 w 12203795"/>
              <a:gd name="csY27" fmla="*/ 6584351 h 6858001"/>
              <a:gd name="csX28" fmla="*/ 11486143 w 12203795"/>
              <a:gd name="csY28" fmla="*/ 6524995 h 6858001"/>
              <a:gd name="csX29" fmla="*/ 11486143 w 12203795"/>
              <a:gd name="csY29" fmla="*/ 6548947 h 6858001"/>
              <a:gd name="csX30" fmla="*/ 11500483 w 12203795"/>
              <a:gd name="csY30" fmla="*/ 6548947 h 6858001"/>
              <a:gd name="csX31" fmla="*/ 11482557 w 12203795"/>
              <a:gd name="csY31" fmla="*/ 6502681 h 6858001"/>
              <a:gd name="csX32" fmla="*/ 11499436 w 12203795"/>
              <a:gd name="csY32" fmla="*/ 6514878 h 6858001"/>
              <a:gd name="csX33" fmla="*/ 11517513 w 12203795"/>
              <a:gd name="csY33" fmla="*/ 6486317 h 6858001"/>
              <a:gd name="csX34" fmla="*/ 3487470 w 12203795"/>
              <a:gd name="csY34" fmla="*/ 0 h 6858001"/>
              <a:gd name="csX35" fmla="*/ 7351180 w 12203795"/>
              <a:gd name="csY35" fmla="*/ 0 h 6858001"/>
              <a:gd name="csX36" fmla="*/ 12200199 w 12203795"/>
              <a:gd name="csY36" fmla="*/ 0 h 6858001"/>
              <a:gd name="csX37" fmla="*/ 12203536 w 12203795"/>
              <a:gd name="csY37" fmla="*/ 4670041 h 6858001"/>
              <a:gd name="csX38" fmla="*/ 11323629 w 12203795"/>
              <a:gd name="csY38" fmla="*/ 5350211 h 6858001"/>
              <a:gd name="csX39" fmla="*/ 11579884 w 12203795"/>
              <a:gd name="csY39" fmla="*/ 5541429 h 6858001"/>
              <a:gd name="csX40" fmla="*/ 9849359 w 12203795"/>
              <a:gd name="csY40" fmla="*/ 6858001 h 6858001"/>
              <a:gd name="csX41" fmla="*/ 0 w 12203795"/>
              <a:gd name="csY41" fmla="*/ 6856110 h 6858001"/>
              <a:gd name="csX42" fmla="*/ 8200 w 12203795"/>
              <a:gd name="csY42" fmla="*/ 1168401 h 6858001"/>
              <a:gd name="csX43" fmla="*/ 8200 w 12203795"/>
              <a:gd name="csY43" fmla="*/ 8041 h 6858001"/>
              <a:gd name="csX44" fmla="*/ 8200 w 12203795"/>
              <a:gd name="csY44" fmla="*/ 1 h 6858001"/>
              <a:gd name="csX45" fmla="*/ 3487470 w 12203795"/>
              <a:gd name="csY45" fmla="*/ 1 h 6858001"/>
              <a:gd name="csX46" fmla="*/ 3487470 w 12203795"/>
              <a:gd name="csY46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58860 w 12203795"/>
              <a:gd name="csY8" fmla="*/ 6570663 h 6858001"/>
              <a:gd name="csX9" fmla="*/ 11392324 w 12203795"/>
              <a:gd name="csY9" fmla="*/ 6570663 h 6858001"/>
              <a:gd name="csX10" fmla="*/ 11396505 w 12203795"/>
              <a:gd name="csY10" fmla="*/ 6584351 h 6858001"/>
              <a:gd name="csX11" fmla="*/ 11431314 w 12203795"/>
              <a:gd name="csY11" fmla="*/ 6584351 h 6858001"/>
              <a:gd name="csX12" fmla="*/ 11393368 w 12203795"/>
              <a:gd name="csY12" fmla="*/ 6477837 h 6858001"/>
              <a:gd name="csX13" fmla="*/ 11358412 w 12203795"/>
              <a:gd name="csY13" fmla="*/ 6477837 h 6858001"/>
              <a:gd name="csX14" fmla="*/ 11547690 w 12203795"/>
              <a:gd name="csY14" fmla="*/ 6477541 h 6858001"/>
              <a:gd name="csX15" fmla="*/ 11547690 w 12203795"/>
              <a:gd name="csY15" fmla="*/ 6584202 h 6858001"/>
              <a:gd name="csX16" fmla="*/ 11582349 w 12203795"/>
              <a:gd name="csY16" fmla="*/ 6584202 h 6858001"/>
              <a:gd name="csX17" fmla="*/ 11582349 w 12203795"/>
              <a:gd name="csY17" fmla="*/ 6547607 h 6858001"/>
              <a:gd name="csX18" fmla="*/ 11547690 w 12203795"/>
              <a:gd name="csY18" fmla="*/ 6477541 h 6858001"/>
              <a:gd name="csX19" fmla="*/ 11517513 w 12203795"/>
              <a:gd name="csY19" fmla="*/ 6486317 h 6858001"/>
              <a:gd name="csX20" fmla="*/ 11427281 w 12203795"/>
              <a:gd name="csY20" fmla="*/ 6531836 h 6858001"/>
              <a:gd name="csX21" fmla="*/ 11480016 w 12203795"/>
              <a:gd name="csY21" fmla="*/ 6587325 h 6858001"/>
              <a:gd name="csX22" fmla="*/ 11509296 w 12203795"/>
              <a:gd name="csY22" fmla="*/ 6575723 h 6858001"/>
              <a:gd name="csX23" fmla="*/ 11511239 w 12203795"/>
              <a:gd name="csY23" fmla="*/ 6584351 h 6858001"/>
              <a:gd name="csX24" fmla="*/ 11533797 w 12203795"/>
              <a:gd name="csY24" fmla="*/ 6584351 h 6858001"/>
              <a:gd name="csX25" fmla="*/ 11486143 w 12203795"/>
              <a:gd name="csY25" fmla="*/ 6524995 h 6858001"/>
              <a:gd name="csX26" fmla="*/ 11486143 w 12203795"/>
              <a:gd name="csY26" fmla="*/ 6548947 h 6858001"/>
              <a:gd name="csX27" fmla="*/ 11500483 w 12203795"/>
              <a:gd name="csY27" fmla="*/ 6548947 h 6858001"/>
              <a:gd name="csX28" fmla="*/ 11482557 w 12203795"/>
              <a:gd name="csY28" fmla="*/ 6502681 h 6858001"/>
              <a:gd name="csX29" fmla="*/ 11499436 w 12203795"/>
              <a:gd name="csY29" fmla="*/ 6514878 h 6858001"/>
              <a:gd name="csX30" fmla="*/ 11517513 w 12203795"/>
              <a:gd name="csY30" fmla="*/ 6486317 h 6858001"/>
              <a:gd name="csX31" fmla="*/ 3487470 w 12203795"/>
              <a:gd name="csY31" fmla="*/ 0 h 6858001"/>
              <a:gd name="csX32" fmla="*/ 7351180 w 12203795"/>
              <a:gd name="csY32" fmla="*/ 0 h 6858001"/>
              <a:gd name="csX33" fmla="*/ 12200199 w 12203795"/>
              <a:gd name="csY33" fmla="*/ 0 h 6858001"/>
              <a:gd name="csX34" fmla="*/ 12203536 w 12203795"/>
              <a:gd name="csY34" fmla="*/ 4670041 h 6858001"/>
              <a:gd name="csX35" fmla="*/ 11323629 w 12203795"/>
              <a:gd name="csY35" fmla="*/ 5350211 h 6858001"/>
              <a:gd name="csX36" fmla="*/ 11579884 w 12203795"/>
              <a:gd name="csY36" fmla="*/ 5541429 h 6858001"/>
              <a:gd name="csX37" fmla="*/ 9849359 w 12203795"/>
              <a:gd name="csY37" fmla="*/ 6858001 h 6858001"/>
              <a:gd name="csX38" fmla="*/ 0 w 12203795"/>
              <a:gd name="csY38" fmla="*/ 6856110 h 6858001"/>
              <a:gd name="csX39" fmla="*/ 8200 w 12203795"/>
              <a:gd name="csY39" fmla="*/ 1168401 h 6858001"/>
              <a:gd name="csX40" fmla="*/ 8200 w 12203795"/>
              <a:gd name="csY40" fmla="*/ 8041 h 6858001"/>
              <a:gd name="csX41" fmla="*/ 8200 w 12203795"/>
              <a:gd name="csY41" fmla="*/ 1 h 6858001"/>
              <a:gd name="csX42" fmla="*/ 3487470 w 12203795"/>
              <a:gd name="csY42" fmla="*/ 1 h 6858001"/>
              <a:gd name="csX43" fmla="*/ 3487470 w 12203795"/>
              <a:gd name="csY43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58860 w 12203795"/>
              <a:gd name="csY8" fmla="*/ 6570663 h 6858001"/>
              <a:gd name="csX9" fmla="*/ 11392324 w 12203795"/>
              <a:gd name="csY9" fmla="*/ 6570663 h 6858001"/>
              <a:gd name="csX10" fmla="*/ 11396505 w 12203795"/>
              <a:gd name="csY10" fmla="*/ 6584351 h 6858001"/>
              <a:gd name="csX11" fmla="*/ 11431314 w 12203795"/>
              <a:gd name="csY11" fmla="*/ 6584351 h 6858001"/>
              <a:gd name="csX12" fmla="*/ 11393368 w 12203795"/>
              <a:gd name="csY12" fmla="*/ 6477837 h 6858001"/>
              <a:gd name="csX13" fmla="*/ 11358412 w 12203795"/>
              <a:gd name="csY13" fmla="*/ 6477837 h 6858001"/>
              <a:gd name="csX14" fmla="*/ 11547690 w 12203795"/>
              <a:gd name="csY14" fmla="*/ 6477541 h 6858001"/>
              <a:gd name="csX15" fmla="*/ 11547690 w 12203795"/>
              <a:gd name="csY15" fmla="*/ 6584202 h 6858001"/>
              <a:gd name="csX16" fmla="*/ 11582349 w 12203795"/>
              <a:gd name="csY16" fmla="*/ 6584202 h 6858001"/>
              <a:gd name="csX17" fmla="*/ 11547690 w 12203795"/>
              <a:gd name="csY17" fmla="*/ 6477541 h 6858001"/>
              <a:gd name="csX18" fmla="*/ 11517513 w 12203795"/>
              <a:gd name="csY18" fmla="*/ 6486317 h 6858001"/>
              <a:gd name="csX19" fmla="*/ 11427281 w 12203795"/>
              <a:gd name="csY19" fmla="*/ 6531836 h 6858001"/>
              <a:gd name="csX20" fmla="*/ 11480016 w 12203795"/>
              <a:gd name="csY20" fmla="*/ 6587325 h 6858001"/>
              <a:gd name="csX21" fmla="*/ 11509296 w 12203795"/>
              <a:gd name="csY21" fmla="*/ 6575723 h 6858001"/>
              <a:gd name="csX22" fmla="*/ 11511239 w 12203795"/>
              <a:gd name="csY22" fmla="*/ 6584351 h 6858001"/>
              <a:gd name="csX23" fmla="*/ 11533797 w 12203795"/>
              <a:gd name="csY23" fmla="*/ 6584351 h 6858001"/>
              <a:gd name="csX24" fmla="*/ 11486143 w 12203795"/>
              <a:gd name="csY24" fmla="*/ 6524995 h 6858001"/>
              <a:gd name="csX25" fmla="*/ 11486143 w 12203795"/>
              <a:gd name="csY25" fmla="*/ 6548947 h 6858001"/>
              <a:gd name="csX26" fmla="*/ 11500483 w 12203795"/>
              <a:gd name="csY26" fmla="*/ 6548947 h 6858001"/>
              <a:gd name="csX27" fmla="*/ 11482557 w 12203795"/>
              <a:gd name="csY27" fmla="*/ 6502681 h 6858001"/>
              <a:gd name="csX28" fmla="*/ 11499436 w 12203795"/>
              <a:gd name="csY28" fmla="*/ 6514878 h 6858001"/>
              <a:gd name="csX29" fmla="*/ 11517513 w 12203795"/>
              <a:gd name="csY29" fmla="*/ 6486317 h 6858001"/>
              <a:gd name="csX30" fmla="*/ 3487470 w 12203795"/>
              <a:gd name="csY30" fmla="*/ 0 h 6858001"/>
              <a:gd name="csX31" fmla="*/ 7351180 w 12203795"/>
              <a:gd name="csY31" fmla="*/ 0 h 6858001"/>
              <a:gd name="csX32" fmla="*/ 12200199 w 12203795"/>
              <a:gd name="csY32" fmla="*/ 0 h 6858001"/>
              <a:gd name="csX33" fmla="*/ 12203536 w 12203795"/>
              <a:gd name="csY33" fmla="*/ 4670041 h 6858001"/>
              <a:gd name="csX34" fmla="*/ 11323629 w 12203795"/>
              <a:gd name="csY34" fmla="*/ 5350211 h 6858001"/>
              <a:gd name="csX35" fmla="*/ 11579884 w 12203795"/>
              <a:gd name="csY35" fmla="*/ 5541429 h 6858001"/>
              <a:gd name="csX36" fmla="*/ 9849359 w 12203795"/>
              <a:gd name="csY36" fmla="*/ 6858001 h 6858001"/>
              <a:gd name="csX37" fmla="*/ 0 w 12203795"/>
              <a:gd name="csY37" fmla="*/ 6856110 h 6858001"/>
              <a:gd name="csX38" fmla="*/ 8200 w 12203795"/>
              <a:gd name="csY38" fmla="*/ 1168401 h 6858001"/>
              <a:gd name="csX39" fmla="*/ 8200 w 12203795"/>
              <a:gd name="csY39" fmla="*/ 8041 h 6858001"/>
              <a:gd name="csX40" fmla="*/ 8200 w 12203795"/>
              <a:gd name="csY40" fmla="*/ 1 h 6858001"/>
              <a:gd name="csX41" fmla="*/ 3487470 w 12203795"/>
              <a:gd name="csY41" fmla="*/ 1 h 6858001"/>
              <a:gd name="csX42" fmla="*/ 3487470 w 12203795"/>
              <a:gd name="csY42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58860 w 12203795"/>
              <a:gd name="csY8" fmla="*/ 6570663 h 6858001"/>
              <a:gd name="csX9" fmla="*/ 11392324 w 12203795"/>
              <a:gd name="csY9" fmla="*/ 6570663 h 6858001"/>
              <a:gd name="csX10" fmla="*/ 11396505 w 12203795"/>
              <a:gd name="csY10" fmla="*/ 6584351 h 6858001"/>
              <a:gd name="csX11" fmla="*/ 11431314 w 12203795"/>
              <a:gd name="csY11" fmla="*/ 6584351 h 6858001"/>
              <a:gd name="csX12" fmla="*/ 11393368 w 12203795"/>
              <a:gd name="csY12" fmla="*/ 6477837 h 6858001"/>
              <a:gd name="csX13" fmla="*/ 11358412 w 12203795"/>
              <a:gd name="csY13" fmla="*/ 6477837 h 6858001"/>
              <a:gd name="csX14" fmla="*/ 11547690 w 12203795"/>
              <a:gd name="csY14" fmla="*/ 6477541 h 6858001"/>
              <a:gd name="csX15" fmla="*/ 11547690 w 12203795"/>
              <a:gd name="csY15" fmla="*/ 6584202 h 6858001"/>
              <a:gd name="csX16" fmla="*/ 11582349 w 12203795"/>
              <a:gd name="csY16" fmla="*/ 6584202 h 6858001"/>
              <a:gd name="csX17" fmla="*/ 11547690 w 12203795"/>
              <a:gd name="csY17" fmla="*/ 6477541 h 6858001"/>
              <a:gd name="csX18" fmla="*/ 11517513 w 12203795"/>
              <a:gd name="csY18" fmla="*/ 6486317 h 6858001"/>
              <a:gd name="csX19" fmla="*/ 11427281 w 12203795"/>
              <a:gd name="csY19" fmla="*/ 6531836 h 6858001"/>
              <a:gd name="csX20" fmla="*/ 11480016 w 12203795"/>
              <a:gd name="csY20" fmla="*/ 6587325 h 6858001"/>
              <a:gd name="csX21" fmla="*/ 11509296 w 12203795"/>
              <a:gd name="csY21" fmla="*/ 6575723 h 6858001"/>
              <a:gd name="csX22" fmla="*/ 11511239 w 12203795"/>
              <a:gd name="csY22" fmla="*/ 6584351 h 6858001"/>
              <a:gd name="csX23" fmla="*/ 11533797 w 12203795"/>
              <a:gd name="csY23" fmla="*/ 6584351 h 6858001"/>
              <a:gd name="csX24" fmla="*/ 11486143 w 12203795"/>
              <a:gd name="csY24" fmla="*/ 6524995 h 6858001"/>
              <a:gd name="csX25" fmla="*/ 11486143 w 12203795"/>
              <a:gd name="csY25" fmla="*/ 6548947 h 6858001"/>
              <a:gd name="csX26" fmla="*/ 11500483 w 12203795"/>
              <a:gd name="csY26" fmla="*/ 6548947 h 6858001"/>
              <a:gd name="csX27" fmla="*/ 11482557 w 12203795"/>
              <a:gd name="csY27" fmla="*/ 6502681 h 6858001"/>
              <a:gd name="csX28" fmla="*/ 11517513 w 12203795"/>
              <a:gd name="csY28" fmla="*/ 6486317 h 6858001"/>
              <a:gd name="csX29" fmla="*/ 3487470 w 12203795"/>
              <a:gd name="csY29" fmla="*/ 0 h 6858001"/>
              <a:gd name="csX30" fmla="*/ 7351180 w 12203795"/>
              <a:gd name="csY30" fmla="*/ 0 h 6858001"/>
              <a:gd name="csX31" fmla="*/ 12200199 w 12203795"/>
              <a:gd name="csY31" fmla="*/ 0 h 6858001"/>
              <a:gd name="csX32" fmla="*/ 12203536 w 12203795"/>
              <a:gd name="csY32" fmla="*/ 4670041 h 6858001"/>
              <a:gd name="csX33" fmla="*/ 11323629 w 12203795"/>
              <a:gd name="csY33" fmla="*/ 5350211 h 6858001"/>
              <a:gd name="csX34" fmla="*/ 11579884 w 12203795"/>
              <a:gd name="csY34" fmla="*/ 5541429 h 6858001"/>
              <a:gd name="csX35" fmla="*/ 9849359 w 12203795"/>
              <a:gd name="csY35" fmla="*/ 6858001 h 6858001"/>
              <a:gd name="csX36" fmla="*/ 0 w 12203795"/>
              <a:gd name="csY36" fmla="*/ 6856110 h 6858001"/>
              <a:gd name="csX37" fmla="*/ 8200 w 12203795"/>
              <a:gd name="csY37" fmla="*/ 1168401 h 6858001"/>
              <a:gd name="csX38" fmla="*/ 8200 w 12203795"/>
              <a:gd name="csY38" fmla="*/ 8041 h 6858001"/>
              <a:gd name="csX39" fmla="*/ 8200 w 12203795"/>
              <a:gd name="csY39" fmla="*/ 1 h 6858001"/>
              <a:gd name="csX40" fmla="*/ 3487470 w 12203795"/>
              <a:gd name="csY40" fmla="*/ 1 h 6858001"/>
              <a:gd name="csX41" fmla="*/ 3487470 w 12203795"/>
              <a:gd name="csY41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58860 w 12203795"/>
              <a:gd name="csY8" fmla="*/ 6570663 h 6858001"/>
              <a:gd name="csX9" fmla="*/ 11392324 w 12203795"/>
              <a:gd name="csY9" fmla="*/ 6570663 h 6858001"/>
              <a:gd name="csX10" fmla="*/ 11396505 w 12203795"/>
              <a:gd name="csY10" fmla="*/ 6584351 h 6858001"/>
              <a:gd name="csX11" fmla="*/ 11431314 w 12203795"/>
              <a:gd name="csY11" fmla="*/ 6584351 h 6858001"/>
              <a:gd name="csX12" fmla="*/ 11393368 w 12203795"/>
              <a:gd name="csY12" fmla="*/ 6477837 h 6858001"/>
              <a:gd name="csX13" fmla="*/ 11358412 w 12203795"/>
              <a:gd name="csY13" fmla="*/ 6477837 h 6858001"/>
              <a:gd name="csX14" fmla="*/ 11547690 w 12203795"/>
              <a:gd name="csY14" fmla="*/ 6477541 h 6858001"/>
              <a:gd name="csX15" fmla="*/ 11547690 w 12203795"/>
              <a:gd name="csY15" fmla="*/ 6584202 h 6858001"/>
              <a:gd name="csX16" fmla="*/ 11582349 w 12203795"/>
              <a:gd name="csY16" fmla="*/ 6584202 h 6858001"/>
              <a:gd name="csX17" fmla="*/ 11547690 w 12203795"/>
              <a:gd name="csY17" fmla="*/ 6477541 h 6858001"/>
              <a:gd name="csX18" fmla="*/ 11517513 w 12203795"/>
              <a:gd name="csY18" fmla="*/ 6486317 h 6858001"/>
              <a:gd name="csX19" fmla="*/ 11480016 w 12203795"/>
              <a:gd name="csY19" fmla="*/ 6587325 h 6858001"/>
              <a:gd name="csX20" fmla="*/ 11509296 w 12203795"/>
              <a:gd name="csY20" fmla="*/ 6575723 h 6858001"/>
              <a:gd name="csX21" fmla="*/ 11511239 w 12203795"/>
              <a:gd name="csY21" fmla="*/ 6584351 h 6858001"/>
              <a:gd name="csX22" fmla="*/ 11533797 w 12203795"/>
              <a:gd name="csY22" fmla="*/ 6584351 h 6858001"/>
              <a:gd name="csX23" fmla="*/ 11486143 w 12203795"/>
              <a:gd name="csY23" fmla="*/ 6524995 h 6858001"/>
              <a:gd name="csX24" fmla="*/ 11486143 w 12203795"/>
              <a:gd name="csY24" fmla="*/ 6548947 h 6858001"/>
              <a:gd name="csX25" fmla="*/ 11500483 w 12203795"/>
              <a:gd name="csY25" fmla="*/ 6548947 h 6858001"/>
              <a:gd name="csX26" fmla="*/ 11482557 w 12203795"/>
              <a:gd name="csY26" fmla="*/ 6502681 h 6858001"/>
              <a:gd name="csX27" fmla="*/ 11517513 w 12203795"/>
              <a:gd name="csY27" fmla="*/ 6486317 h 6858001"/>
              <a:gd name="csX28" fmla="*/ 3487470 w 12203795"/>
              <a:gd name="csY28" fmla="*/ 0 h 6858001"/>
              <a:gd name="csX29" fmla="*/ 7351180 w 12203795"/>
              <a:gd name="csY29" fmla="*/ 0 h 6858001"/>
              <a:gd name="csX30" fmla="*/ 12200199 w 12203795"/>
              <a:gd name="csY30" fmla="*/ 0 h 6858001"/>
              <a:gd name="csX31" fmla="*/ 12203536 w 12203795"/>
              <a:gd name="csY31" fmla="*/ 4670041 h 6858001"/>
              <a:gd name="csX32" fmla="*/ 11323629 w 12203795"/>
              <a:gd name="csY32" fmla="*/ 5350211 h 6858001"/>
              <a:gd name="csX33" fmla="*/ 11579884 w 12203795"/>
              <a:gd name="csY33" fmla="*/ 5541429 h 6858001"/>
              <a:gd name="csX34" fmla="*/ 9849359 w 12203795"/>
              <a:gd name="csY34" fmla="*/ 6858001 h 6858001"/>
              <a:gd name="csX35" fmla="*/ 0 w 12203795"/>
              <a:gd name="csY35" fmla="*/ 6856110 h 6858001"/>
              <a:gd name="csX36" fmla="*/ 8200 w 12203795"/>
              <a:gd name="csY36" fmla="*/ 1168401 h 6858001"/>
              <a:gd name="csX37" fmla="*/ 8200 w 12203795"/>
              <a:gd name="csY37" fmla="*/ 8041 h 6858001"/>
              <a:gd name="csX38" fmla="*/ 8200 w 12203795"/>
              <a:gd name="csY38" fmla="*/ 1 h 6858001"/>
              <a:gd name="csX39" fmla="*/ 3487470 w 12203795"/>
              <a:gd name="csY39" fmla="*/ 1 h 6858001"/>
              <a:gd name="csX40" fmla="*/ 3487470 w 12203795"/>
              <a:gd name="csY40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58860 w 12203795"/>
              <a:gd name="csY8" fmla="*/ 6570663 h 6858001"/>
              <a:gd name="csX9" fmla="*/ 11392324 w 12203795"/>
              <a:gd name="csY9" fmla="*/ 6570663 h 6858001"/>
              <a:gd name="csX10" fmla="*/ 11431314 w 12203795"/>
              <a:gd name="csY10" fmla="*/ 6584351 h 6858001"/>
              <a:gd name="csX11" fmla="*/ 11393368 w 12203795"/>
              <a:gd name="csY11" fmla="*/ 6477837 h 6858001"/>
              <a:gd name="csX12" fmla="*/ 11358412 w 12203795"/>
              <a:gd name="csY12" fmla="*/ 6477837 h 6858001"/>
              <a:gd name="csX13" fmla="*/ 11547690 w 12203795"/>
              <a:gd name="csY13" fmla="*/ 6477541 h 6858001"/>
              <a:gd name="csX14" fmla="*/ 11547690 w 12203795"/>
              <a:gd name="csY14" fmla="*/ 6584202 h 6858001"/>
              <a:gd name="csX15" fmla="*/ 11582349 w 12203795"/>
              <a:gd name="csY15" fmla="*/ 6584202 h 6858001"/>
              <a:gd name="csX16" fmla="*/ 11547690 w 12203795"/>
              <a:gd name="csY16" fmla="*/ 6477541 h 6858001"/>
              <a:gd name="csX17" fmla="*/ 11517513 w 12203795"/>
              <a:gd name="csY17" fmla="*/ 6486317 h 6858001"/>
              <a:gd name="csX18" fmla="*/ 11480016 w 12203795"/>
              <a:gd name="csY18" fmla="*/ 6587325 h 6858001"/>
              <a:gd name="csX19" fmla="*/ 11509296 w 12203795"/>
              <a:gd name="csY19" fmla="*/ 6575723 h 6858001"/>
              <a:gd name="csX20" fmla="*/ 11511239 w 12203795"/>
              <a:gd name="csY20" fmla="*/ 6584351 h 6858001"/>
              <a:gd name="csX21" fmla="*/ 11533797 w 12203795"/>
              <a:gd name="csY21" fmla="*/ 6584351 h 6858001"/>
              <a:gd name="csX22" fmla="*/ 11486143 w 12203795"/>
              <a:gd name="csY22" fmla="*/ 6524995 h 6858001"/>
              <a:gd name="csX23" fmla="*/ 11486143 w 12203795"/>
              <a:gd name="csY23" fmla="*/ 6548947 h 6858001"/>
              <a:gd name="csX24" fmla="*/ 11500483 w 12203795"/>
              <a:gd name="csY24" fmla="*/ 6548947 h 6858001"/>
              <a:gd name="csX25" fmla="*/ 11482557 w 12203795"/>
              <a:gd name="csY25" fmla="*/ 6502681 h 6858001"/>
              <a:gd name="csX26" fmla="*/ 11517513 w 12203795"/>
              <a:gd name="csY26" fmla="*/ 6486317 h 6858001"/>
              <a:gd name="csX27" fmla="*/ 3487470 w 12203795"/>
              <a:gd name="csY27" fmla="*/ 0 h 6858001"/>
              <a:gd name="csX28" fmla="*/ 7351180 w 12203795"/>
              <a:gd name="csY28" fmla="*/ 0 h 6858001"/>
              <a:gd name="csX29" fmla="*/ 12200199 w 12203795"/>
              <a:gd name="csY29" fmla="*/ 0 h 6858001"/>
              <a:gd name="csX30" fmla="*/ 12203536 w 12203795"/>
              <a:gd name="csY30" fmla="*/ 4670041 h 6858001"/>
              <a:gd name="csX31" fmla="*/ 11323629 w 12203795"/>
              <a:gd name="csY31" fmla="*/ 5350211 h 6858001"/>
              <a:gd name="csX32" fmla="*/ 11579884 w 12203795"/>
              <a:gd name="csY32" fmla="*/ 5541429 h 6858001"/>
              <a:gd name="csX33" fmla="*/ 9849359 w 12203795"/>
              <a:gd name="csY33" fmla="*/ 6858001 h 6858001"/>
              <a:gd name="csX34" fmla="*/ 0 w 12203795"/>
              <a:gd name="csY34" fmla="*/ 6856110 h 6858001"/>
              <a:gd name="csX35" fmla="*/ 8200 w 12203795"/>
              <a:gd name="csY35" fmla="*/ 1168401 h 6858001"/>
              <a:gd name="csX36" fmla="*/ 8200 w 12203795"/>
              <a:gd name="csY36" fmla="*/ 8041 h 6858001"/>
              <a:gd name="csX37" fmla="*/ 8200 w 12203795"/>
              <a:gd name="csY37" fmla="*/ 1 h 6858001"/>
              <a:gd name="csX38" fmla="*/ 3487470 w 12203795"/>
              <a:gd name="csY38" fmla="*/ 1 h 6858001"/>
              <a:gd name="csX39" fmla="*/ 3487470 w 12203795"/>
              <a:gd name="csY39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2324 w 12203795"/>
              <a:gd name="csY8" fmla="*/ 6570663 h 6858001"/>
              <a:gd name="csX9" fmla="*/ 11431314 w 12203795"/>
              <a:gd name="csY9" fmla="*/ 6584351 h 6858001"/>
              <a:gd name="csX10" fmla="*/ 11393368 w 12203795"/>
              <a:gd name="csY10" fmla="*/ 6477837 h 6858001"/>
              <a:gd name="csX11" fmla="*/ 11358412 w 12203795"/>
              <a:gd name="csY11" fmla="*/ 6477837 h 6858001"/>
              <a:gd name="csX12" fmla="*/ 11547690 w 12203795"/>
              <a:gd name="csY12" fmla="*/ 6477541 h 6858001"/>
              <a:gd name="csX13" fmla="*/ 11547690 w 12203795"/>
              <a:gd name="csY13" fmla="*/ 6584202 h 6858001"/>
              <a:gd name="csX14" fmla="*/ 11582349 w 12203795"/>
              <a:gd name="csY14" fmla="*/ 6584202 h 6858001"/>
              <a:gd name="csX15" fmla="*/ 11547690 w 12203795"/>
              <a:gd name="csY15" fmla="*/ 6477541 h 6858001"/>
              <a:gd name="csX16" fmla="*/ 11517513 w 12203795"/>
              <a:gd name="csY16" fmla="*/ 6486317 h 6858001"/>
              <a:gd name="csX17" fmla="*/ 11480016 w 12203795"/>
              <a:gd name="csY17" fmla="*/ 6587325 h 6858001"/>
              <a:gd name="csX18" fmla="*/ 11509296 w 12203795"/>
              <a:gd name="csY18" fmla="*/ 6575723 h 6858001"/>
              <a:gd name="csX19" fmla="*/ 11511239 w 12203795"/>
              <a:gd name="csY19" fmla="*/ 6584351 h 6858001"/>
              <a:gd name="csX20" fmla="*/ 11533797 w 12203795"/>
              <a:gd name="csY20" fmla="*/ 6584351 h 6858001"/>
              <a:gd name="csX21" fmla="*/ 11486143 w 12203795"/>
              <a:gd name="csY21" fmla="*/ 6524995 h 6858001"/>
              <a:gd name="csX22" fmla="*/ 11486143 w 12203795"/>
              <a:gd name="csY22" fmla="*/ 6548947 h 6858001"/>
              <a:gd name="csX23" fmla="*/ 11500483 w 12203795"/>
              <a:gd name="csY23" fmla="*/ 6548947 h 6858001"/>
              <a:gd name="csX24" fmla="*/ 11482557 w 12203795"/>
              <a:gd name="csY24" fmla="*/ 6502681 h 6858001"/>
              <a:gd name="csX25" fmla="*/ 11517513 w 12203795"/>
              <a:gd name="csY25" fmla="*/ 6486317 h 6858001"/>
              <a:gd name="csX26" fmla="*/ 3487470 w 12203795"/>
              <a:gd name="csY26" fmla="*/ 0 h 6858001"/>
              <a:gd name="csX27" fmla="*/ 7351180 w 12203795"/>
              <a:gd name="csY27" fmla="*/ 0 h 6858001"/>
              <a:gd name="csX28" fmla="*/ 12200199 w 12203795"/>
              <a:gd name="csY28" fmla="*/ 0 h 6858001"/>
              <a:gd name="csX29" fmla="*/ 12203536 w 12203795"/>
              <a:gd name="csY29" fmla="*/ 4670041 h 6858001"/>
              <a:gd name="csX30" fmla="*/ 11323629 w 12203795"/>
              <a:gd name="csY30" fmla="*/ 5350211 h 6858001"/>
              <a:gd name="csX31" fmla="*/ 11579884 w 12203795"/>
              <a:gd name="csY31" fmla="*/ 5541429 h 6858001"/>
              <a:gd name="csX32" fmla="*/ 9849359 w 12203795"/>
              <a:gd name="csY32" fmla="*/ 6858001 h 6858001"/>
              <a:gd name="csX33" fmla="*/ 0 w 12203795"/>
              <a:gd name="csY33" fmla="*/ 6856110 h 6858001"/>
              <a:gd name="csX34" fmla="*/ 8200 w 12203795"/>
              <a:gd name="csY34" fmla="*/ 1168401 h 6858001"/>
              <a:gd name="csX35" fmla="*/ 8200 w 12203795"/>
              <a:gd name="csY35" fmla="*/ 8041 h 6858001"/>
              <a:gd name="csX36" fmla="*/ 8200 w 12203795"/>
              <a:gd name="csY36" fmla="*/ 1 h 6858001"/>
              <a:gd name="csX37" fmla="*/ 3487470 w 12203795"/>
              <a:gd name="csY37" fmla="*/ 1 h 6858001"/>
              <a:gd name="csX38" fmla="*/ 3487470 w 12203795"/>
              <a:gd name="csY38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2324 w 12203795"/>
              <a:gd name="csY8" fmla="*/ 6570663 h 6858001"/>
              <a:gd name="csX9" fmla="*/ 11431314 w 12203795"/>
              <a:gd name="csY9" fmla="*/ 6584351 h 6858001"/>
              <a:gd name="csX10" fmla="*/ 11393368 w 12203795"/>
              <a:gd name="csY10" fmla="*/ 6477837 h 6858001"/>
              <a:gd name="csX11" fmla="*/ 11358412 w 12203795"/>
              <a:gd name="csY11" fmla="*/ 6477837 h 6858001"/>
              <a:gd name="csX12" fmla="*/ 11547690 w 12203795"/>
              <a:gd name="csY12" fmla="*/ 6477541 h 6858001"/>
              <a:gd name="csX13" fmla="*/ 11547690 w 12203795"/>
              <a:gd name="csY13" fmla="*/ 6584202 h 6858001"/>
              <a:gd name="csX14" fmla="*/ 11582349 w 12203795"/>
              <a:gd name="csY14" fmla="*/ 6584202 h 6858001"/>
              <a:gd name="csX15" fmla="*/ 11547690 w 12203795"/>
              <a:gd name="csY15" fmla="*/ 6477541 h 6858001"/>
              <a:gd name="csX16" fmla="*/ 11517513 w 12203795"/>
              <a:gd name="csY16" fmla="*/ 6486317 h 6858001"/>
              <a:gd name="csX17" fmla="*/ 11480016 w 12203795"/>
              <a:gd name="csY17" fmla="*/ 6587325 h 6858001"/>
              <a:gd name="csX18" fmla="*/ 11509296 w 12203795"/>
              <a:gd name="csY18" fmla="*/ 6575723 h 6858001"/>
              <a:gd name="csX19" fmla="*/ 11511239 w 12203795"/>
              <a:gd name="csY19" fmla="*/ 6584351 h 6858001"/>
              <a:gd name="csX20" fmla="*/ 11533797 w 12203795"/>
              <a:gd name="csY20" fmla="*/ 6584351 h 6858001"/>
              <a:gd name="csX21" fmla="*/ 11486143 w 12203795"/>
              <a:gd name="csY21" fmla="*/ 6524995 h 6858001"/>
              <a:gd name="csX22" fmla="*/ 11486143 w 12203795"/>
              <a:gd name="csY22" fmla="*/ 6548947 h 6858001"/>
              <a:gd name="csX23" fmla="*/ 11482557 w 12203795"/>
              <a:gd name="csY23" fmla="*/ 6502681 h 6858001"/>
              <a:gd name="csX24" fmla="*/ 11517513 w 12203795"/>
              <a:gd name="csY24" fmla="*/ 6486317 h 6858001"/>
              <a:gd name="csX25" fmla="*/ 3487470 w 12203795"/>
              <a:gd name="csY25" fmla="*/ 0 h 6858001"/>
              <a:gd name="csX26" fmla="*/ 7351180 w 12203795"/>
              <a:gd name="csY26" fmla="*/ 0 h 6858001"/>
              <a:gd name="csX27" fmla="*/ 12200199 w 12203795"/>
              <a:gd name="csY27" fmla="*/ 0 h 6858001"/>
              <a:gd name="csX28" fmla="*/ 12203536 w 12203795"/>
              <a:gd name="csY28" fmla="*/ 4670041 h 6858001"/>
              <a:gd name="csX29" fmla="*/ 11323629 w 12203795"/>
              <a:gd name="csY29" fmla="*/ 5350211 h 6858001"/>
              <a:gd name="csX30" fmla="*/ 11579884 w 12203795"/>
              <a:gd name="csY30" fmla="*/ 5541429 h 6858001"/>
              <a:gd name="csX31" fmla="*/ 9849359 w 12203795"/>
              <a:gd name="csY31" fmla="*/ 6858001 h 6858001"/>
              <a:gd name="csX32" fmla="*/ 0 w 12203795"/>
              <a:gd name="csY32" fmla="*/ 6856110 h 6858001"/>
              <a:gd name="csX33" fmla="*/ 8200 w 12203795"/>
              <a:gd name="csY33" fmla="*/ 1168401 h 6858001"/>
              <a:gd name="csX34" fmla="*/ 8200 w 12203795"/>
              <a:gd name="csY34" fmla="*/ 8041 h 6858001"/>
              <a:gd name="csX35" fmla="*/ 8200 w 12203795"/>
              <a:gd name="csY35" fmla="*/ 1 h 6858001"/>
              <a:gd name="csX36" fmla="*/ 3487470 w 12203795"/>
              <a:gd name="csY36" fmla="*/ 1 h 6858001"/>
              <a:gd name="csX37" fmla="*/ 3487470 w 12203795"/>
              <a:gd name="csY37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2324 w 12203795"/>
              <a:gd name="csY8" fmla="*/ 6570663 h 6858001"/>
              <a:gd name="csX9" fmla="*/ 11431314 w 12203795"/>
              <a:gd name="csY9" fmla="*/ 6584351 h 6858001"/>
              <a:gd name="csX10" fmla="*/ 11393368 w 12203795"/>
              <a:gd name="csY10" fmla="*/ 6477837 h 6858001"/>
              <a:gd name="csX11" fmla="*/ 11358412 w 12203795"/>
              <a:gd name="csY11" fmla="*/ 6477837 h 6858001"/>
              <a:gd name="csX12" fmla="*/ 11547690 w 12203795"/>
              <a:gd name="csY12" fmla="*/ 6477541 h 6858001"/>
              <a:gd name="csX13" fmla="*/ 11547690 w 12203795"/>
              <a:gd name="csY13" fmla="*/ 6584202 h 6858001"/>
              <a:gd name="csX14" fmla="*/ 11582349 w 12203795"/>
              <a:gd name="csY14" fmla="*/ 6584202 h 6858001"/>
              <a:gd name="csX15" fmla="*/ 11547690 w 12203795"/>
              <a:gd name="csY15" fmla="*/ 6477541 h 6858001"/>
              <a:gd name="csX16" fmla="*/ 11517513 w 12203795"/>
              <a:gd name="csY16" fmla="*/ 6486317 h 6858001"/>
              <a:gd name="csX17" fmla="*/ 11480016 w 12203795"/>
              <a:gd name="csY17" fmla="*/ 6587325 h 6858001"/>
              <a:gd name="csX18" fmla="*/ 11509296 w 12203795"/>
              <a:gd name="csY18" fmla="*/ 6575723 h 6858001"/>
              <a:gd name="csX19" fmla="*/ 11511239 w 12203795"/>
              <a:gd name="csY19" fmla="*/ 6584351 h 6858001"/>
              <a:gd name="csX20" fmla="*/ 11533797 w 12203795"/>
              <a:gd name="csY20" fmla="*/ 6584351 h 6858001"/>
              <a:gd name="csX21" fmla="*/ 11486143 w 12203795"/>
              <a:gd name="csY21" fmla="*/ 6524995 h 6858001"/>
              <a:gd name="csX22" fmla="*/ 11482557 w 12203795"/>
              <a:gd name="csY22" fmla="*/ 6502681 h 6858001"/>
              <a:gd name="csX23" fmla="*/ 11517513 w 12203795"/>
              <a:gd name="csY23" fmla="*/ 6486317 h 6858001"/>
              <a:gd name="csX24" fmla="*/ 3487470 w 12203795"/>
              <a:gd name="csY24" fmla="*/ 0 h 6858001"/>
              <a:gd name="csX25" fmla="*/ 7351180 w 12203795"/>
              <a:gd name="csY25" fmla="*/ 0 h 6858001"/>
              <a:gd name="csX26" fmla="*/ 12200199 w 12203795"/>
              <a:gd name="csY26" fmla="*/ 0 h 6858001"/>
              <a:gd name="csX27" fmla="*/ 12203536 w 12203795"/>
              <a:gd name="csY27" fmla="*/ 4670041 h 6858001"/>
              <a:gd name="csX28" fmla="*/ 11323629 w 12203795"/>
              <a:gd name="csY28" fmla="*/ 5350211 h 6858001"/>
              <a:gd name="csX29" fmla="*/ 11579884 w 12203795"/>
              <a:gd name="csY29" fmla="*/ 5541429 h 6858001"/>
              <a:gd name="csX30" fmla="*/ 9849359 w 12203795"/>
              <a:gd name="csY30" fmla="*/ 6858001 h 6858001"/>
              <a:gd name="csX31" fmla="*/ 0 w 12203795"/>
              <a:gd name="csY31" fmla="*/ 6856110 h 6858001"/>
              <a:gd name="csX32" fmla="*/ 8200 w 12203795"/>
              <a:gd name="csY32" fmla="*/ 1168401 h 6858001"/>
              <a:gd name="csX33" fmla="*/ 8200 w 12203795"/>
              <a:gd name="csY33" fmla="*/ 8041 h 6858001"/>
              <a:gd name="csX34" fmla="*/ 8200 w 12203795"/>
              <a:gd name="csY34" fmla="*/ 1 h 6858001"/>
              <a:gd name="csX35" fmla="*/ 3487470 w 12203795"/>
              <a:gd name="csY35" fmla="*/ 1 h 6858001"/>
              <a:gd name="csX36" fmla="*/ 3487470 w 12203795"/>
              <a:gd name="csY36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2324 w 12203795"/>
              <a:gd name="csY8" fmla="*/ 6570663 h 6858001"/>
              <a:gd name="csX9" fmla="*/ 11393368 w 12203795"/>
              <a:gd name="csY9" fmla="*/ 6477837 h 6858001"/>
              <a:gd name="csX10" fmla="*/ 11358412 w 12203795"/>
              <a:gd name="csY10" fmla="*/ 6477837 h 6858001"/>
              <a:gd name="csX11" fmla="*/ 11547690 w 12203795"/>
              <a:gd name="csY11" fmla="*/ 6477541 h 6858001"/>
              <a:gd name="csX12" fmla="*/ 11547690 w 12203795"/>
              <a:gd name="csY12" fmla="*/ 6584202 h 6858001"/>
              <a:gd name="csX13" fmla="*/ 11582349 w 12203795"/>
              <a:gd name="csY13" fmla="*/ 6584202 h 6858001"/>
              <a:gd name="csX14" fmla="*/ 11547690 w 12203795"/>
              <a:gd name="csY14" fmla="*/ 6477541 h 6858001"/>
              <a:gd name="csX15" fmla="*/ 11517513 w 12203795"/>
              <a:gd name="csY15" fmla="*/ 6486317 h 6858001"/>
              <a:gd name="csX16" fmla="*/ 11480016 w 12203795"/>
              <a:gd name="csY16" fmla="*/ 6587325 h 6858001"/>
              <a:gd name="csX17" fmla="*/ 11509296 w 12203795"/>
              <a:gd name="csY17" fmla="*/ 6575723 h 6858001"/>
              <a:gd name="csX18" fmla="*/ 11511239 w 12203795"/>
              <a:gd name="csY18" fmla="*/ 6584351 h 6858001"/>
              <a:gd name="csX19" fmla="*/ 11533797 w 12203795"/>
              <a:gd name="csY19" fmla="*/ 6584351 h 6858001"/>
              <a:gd name="csX20" fmla="*/ 11486143 w 12203795"/>
              <a:gd name="csY20" fmla="*/ 6524995 h 6858001"/>
              <a:gd name="csX21" fmla="*/ 11482557 w 12203795"/>
              <a:gd name="csY21" fmla="*/ 6502681 h 6858001"/>
              <a:gd name="csX22" fmla="*/ 11517513 w 12203795"/>
              <a:gd name="csY22" fmla="*/ 6486317 h 6858001"/>
              <a:gd name="csX23" fmla="*/ 3487470 w 12203795"/>
              <a:gd name="csY23" fmla="*/ 0 h 6858001"/>
              <a:gd name="csX24" fmla="*/ 7351180 w 12203795"/>
              <a:gd name="csY24" fmla="*/ 0 h 6858001"/>
              <a:gd name="csX25" fmla="*/ 12200199 w 12203795"/>
              <a:gd name="csY25" fmla="*/ 0 h 6858001"/>
              <a:gd name="csX26" fmla="*/ 12203536 w 12203795"/>
              <a:gd name="csY26" fmla="*/ 4670041 h 6858001"/>
              <a:gd name="csX27" fmla="*/ 11323629 w 12203795"/>
              <a:gd name="csY27" fmla="*/ 5350211 h 6858001"/>
              <a:gd name="csX28" fmla="*/ 11579884 w 12203795"/>
              <a:gd name="csY28" fmla="*/ 5541429 h 6858001"/>
              <a:gd name="csX29" fmla="*/ 9849359 w 12203795"/>
              <a:gd name="csY29" fmla="*/ 6858001 h 6858001"/>
              <a:gd name="csX30" fmla="*/ 0 w 12203795"/>
              <a:gd name="csY30" fmla="*/ 6856110 h 6858001"/>
              <a:gd name="csX31" fmla="*/ 8200 w 12203795"/>
              <a:gd name="csY31" fmla="*/ 1168401 h 6858001"/>
              <a:gd name="csX32" fmla="*/ 8200 w 12203795"/>
              <a:gd name="csY32" fmla="*/ 8041 h 6858001"/>
              <a:gd name="csX33" fmla="*/ 8200 w 12203795"/>
              <a:gd name="csY33" fmla="*/ 1 h 6858001"/>
              <a:gd name="csX34" fmla="*/ 3487470 w 12203795"/>
              <a:gd name="csY34" fmla="*/ 1 h 6858001"/>
              <a:gd name="csX35" fmla="*/ 3487470 w 12203795"/>
              <a:gd name="csY35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58412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3368 w 12203795"/>
              <a:gd name="csY8" fmla="*/ 6477837 h 6858001"/>
              <a:gd name="csX9" fmla="*/ 11358412 w 12203795"/>
              <a:gd name="csY9" fmla="*/ 6477837 h 6858001"/>
              <a:gd name="csX10" fmla="*/ 11547690 w 12203795"/>
              <a:gd name="csY10" fmla="*/ 6477541 h 6858001"/>
              <a:gd name="csX11" fmla="*/ 11547690 w 12203795"/>
              <a:gd name="csY11" fmla="*/ 6584202 h 6858001"/>
              <a:gd name="csX12" fmla="*/ 11582349 w 12203795"/>
              <a:gd name="csY12" fmla="*/ 6584202 h 6858001"/>
              <a:gd name="csX13" fmla="*/ 11547690 w 12203795"/>
              <a:gd name="csY13" fmla="*/ 6477541 h 6858001"/>
              <a:gd name="csX14" fmla="*/ 11517513 w 12203795"/>
              <a:gd name="csY14" fmla="*/ 6486317 h 6858001"/>
              <a:gd name="csX15" fmla="*/ 11480016 w 12203795"/>
              <a:gd name="csY15" fmla="*/ 6587325 h 6858001"/>
              <a:gd name="csX16" fmla="*/ 11509296 w 12203795"/>
              <a:gd name="csY16" fmla="*/ 6575723 h 6858001"/>
              <a:gd name="csX17" fmla="*/ 11511239 w 12203795"/>
              <a:gd name="csY17" fmla="*/ 6584351 h 6858001"/>
              <a:gd name="csX18" fmla="*/ 11533797 w 12203795"/>
              <a:gd name="csY18" fmla="*/ 6584351 h 6858001"/>
              <a:gd name="csX19" fmla="*/ 11486143 w 12203795"/>
              <a:gd name="csY19" fmla="*/ 6524995 h 6858001"/>
              <a:gd name="csX20" fmla="*/ 11482557 w 12203795"/>
              <a:gd name="csY20" fmla="*/ 6502681 h 6858001"/>
              <a:gd name="csX21" fmla="*/ 11517513 w 12203795"/>
              <a:gd name="csY21" fmla="*/ 6486317 h 6858001"/>
              <a:gd name="csX22" fmla="*/ 3487470 w 12203795"/>
              <a:gd name="csY22" fmla="*/ 0 h 6858001"/>
              <a:gd name="csX23" fmla="*/ 7351180 w 12203795"/>
              <a:gd name="csY23" fmla="*/ 0 h 6858001"/>
              <a:gd name="csX24" fmla="*/ 12200199 w 12203795"/>
              <a:gd name="csY24" fmla="*/ 0 h 6858001"/>
              <a:gd name="csX25" fmla="*/ 12203536 w 12203795"/>
              <a:gd name="csY25" fmla="*/ 4670041 h 6858001"/>
              <a:gd name="csX26" fmla="*/ 11323629 w 12203795"/>
              <a:gd name="csY26" fmla="*/ 5350211 h 6858001"/>
              <a:gd name="csX27" fmla="*/ 11579884 w 12203795"/>
              <a:gd name="csY27" fmla="*/ 5541429 h 6858001"/>
              <a:gd name="csX28" fmla="*/ 9849359 w 12203795"/>
              <a:gd name="csY28" fmla="*/ 6858001 h 6858001"/>
              <a:gd name="csX29" fmla="*/ 0 w 12203795"/>
              <a:gd name="csY29" fmla="*/ 6856110 h 6858001"/>
              <a:gd name="csX30" fmla="*/ 8200 w 12203795"/>
              <a:gd name="csY30" fmla="*/ 1168401 h 6858001"/>
              <a:gd name="csX31" fmla="*/ 8200 w 12203795"/>
              <a:gd name="csY31" fmla="*/ 8041 h 6858001"/>
              <a:gd name="csX32" fmla="*/ 8200 w 12203795"/>
              <a:gd name="csY32" fmla="*/ 1 h 6858001"/>
              <a:gd name="csX33" fmla="*/ 3487470 w 12203795"/>
              <a:gd name="csY33" fmla="*/ 1 h 6858001"/>
              <a:gd name="csX34" fmla="*/ 3487470 w 12203795"/>
              <a:gd name="csY34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93368 w 12203795"/>
              <a:gd name="csY5" fmla="*/ 6477837 h 6858001"/>
              <a:gd name="csX6" fmla="*/ 11320616 w 12203795"/>
              <a:gd name="csY6" fmla="*/ 6584351 h 6858001"/>
              <a:gd name="csX7" fmla="*/ 11354827 w 12203795"/>
              <a:gd name="csY7" fmla="*/ 6584351 h 6858001"/>
              <a:gd name="csX8" fmla="*/ 11393368 w 12203795"/>
              <a:gd name="csY8" fmla="*/ 6477837 h 6858001"/>
              <a:gd name="csX9" fmla="*/ 11547690 w 12203795"/>
              <a:gd name="csY9" fmla="*/ 6477541 h 6858001"/>
              <a:gd name="csX10" fmla="*/ 11547690 w 12203795"/>
              <a:gd name="csY10" fmla="*/ 6584202 h 6858001"/>
              <a:gd name="csX11" fmla="*/ 11582349 w 12203795"/>
              <a:gd name="csY11" fmla="*/ 6584202 h 6858001"/>
              <a:gd name="csX12" fmla="*/ 11547690 w 12203795"/>
              <a:gd name="csY12" fmla="*/ 6477541 h 6858001"/>
              <a:gd name="csX13" fmla="*/ 11517513 w 12203795"/>
              <a:gd name="csY13" fmla="*/ 6486317 h 6858001"/>
              <a:gd name="csX14" fmla="*/ 11480016 w 12203795"/>
              <a:gd name="csY14" fmla="*/ 6587325 h 6858001"/>
              <a:gd name="csX15" fmla="*/ 11509296 w 12203795"/>
              <a:gd name="csY15" fmla="*/ 6575723 h 6858001"/>
              <a:gd name="csX16" fmla="*/ 11511239 w 12203795"/>
              <a:gd name="csY16" fmla="*/ 6584351 h 6858001"/>
              <a:gd name="csX17" fmla="*/ 11533797 w 12203795"/>
              <a:gd name="csY17" fmla="*/ 6584351 h 6858001"/>
              <a:gd name="csX18" fmla="*/ 11486143 w 12203795"/>
              <a:gd name="csY18" fmla="*/ 6524995 h 6858001"/>
              <a:gd name="csX19" fmla="*/ 11482557 w 12203795"/>
              <a:gd name="csY19" fmla="*/ 6502681 h 6858001"/>
              <a:gd name="csX20" fmla="*/ 11517513 w 12203795"/>
              <a:gd name="csY20" fmla="*/ 6486317 h 6858001"/>
              <a:gd name="csX21" fmla="*/ 3487470 w 12203795"/>
              <a:gd name="csY21" fmla="*/ 0 h 6858001"/>
              <a:gd name="csX22" fmla="*/ 7351180 w 12203795"/>
              <a:gd name="csY22" fmla="*/ 0 h 6858001"/>
              <a:gd name="csX23" fmla="*/ 12200199 w 12203795"/>
              <a:gd name="csY23" fmla="*/ 0 h 6858001"/>
              <a:gd name="csX24" fmla="*/ 12203536 w 12203795"/>
              <a:gd name="csY24" fmla="*/ 4670041 h 6858001"/>
              <a:gd name="csX25" fmla="*/ 11323629 w 12203795"/>
              <a:gd name="csY25" fmla="*/ 5350211 h 6858001"/>
              <a:gd name="csX26" fmla="*/ 11579884 w 12203795"/>
              <a:gd name="csY26" fmla="*/ 5541429 h 6858001"/>
              <a:gd name="csX27" fmla="*/ 9849359 w 12203795"/>
              <a:gd name="csY27" fmla="*/ 6858001 h 6858001"/>
              <a:gd name="csX28" fmla="*/ 0 w 12203795"/>
              <a:gd name="csY28" fmla="*/ 6856110 h 6858001"/>
              <a:gd name="csX29" fmla="*/ 8200 w 12203795"/>
              <a:gd name="csY29" fmla="*/ 1168401 h 6858001"/>
              <a:gd name="csX30" fmla="*/ 8200 w 12203795"/>
              <a:gd name="csY30" fmla="*/ 8041 h 6858001"/>
              <a:gd name="csX31" fmla="*/ 8200 w 12203795"/>
              <a:gd name="csY31" fmla="*/ 1 h 6858001"/>
              <a:gd name="csX32" fmla="*/ 3487470 w 12203795"/>
              <a:gd name="csY32" fmla="*/ 1 h 6858001"/>
              <a:gd name="csX33" fmla="*/ 3487470 w 12203795"/>
              <a:gd name="csY33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65135 w 12203795"/>
              <a:gd name="csY3" fmla="*/ 6548200 h 6858001"/>
              <a:gd name="csX4" fmla="*/ 11375592 w 12203795"/>
              <a:gd name="csY4" fmla="*/ 6511753 h 6858001"/>
              <a:gd name="csX5" fmla="*/ 11393368 w 12203795"/>
              <a:gd name="csY5" fmla="*/ 6477837 h 6858001"/>
              <a:gd name="csX6" fmla="*/ 11320616 w 12203795"/>
              <a:gd name="csY6" fmla="*/ 6584351 h 6858001"/>
              <a:gd name="csX7" fmla="*/ 11393368 w 12203795"/>
              <a:gd name="csY7" fmla="*/ 6477837 h 6858001"/>
              <a:gd name="csX8" fmla="*/ 11547690 w 12203795"/>
              <a:gd name="csY8" fmla="*/ 6477541 h 6858001"/>
              <a:gd name="csX9" fmla="*/ 11547690 w 12203795"/>
              <a:gd name="csY9" fmla="*/ 6584202 h 6858001"/>
              <a:gd name="csX10" fmla="*/ 11582349 w 12203795"/>
              <a:gd name="csY10" fmla="*/ 6584202 h 6858001"/>
              <a:gd name="csX11" fmla="*/ 11547690 w 12203795"/>
              <a:gd name="csY11" fmla="*/ 6477541 h 6858001"/>
              <a:gd name="csX12" fmla="*/ 11517513 w 12203795"/>
              <a:gd name="csY12" fmla="*/ 6486317 h 6858001"/>
              <a:gd name="csX13" fmla="*/ 11480016 w 12203795"/>
              <a:gd name="csY13" fmla="*/ 6587325 h 6858001"/>
              <a:gd name="csX14" fmla="*/ 11509296 w 12203795"/>
              <a:gd name="csY14" fmla="*/ 6575723 h 6858001"/>
              <a:gd name="csX15" fmla="*/ 11511239 w 12203795"/>
              <a:gd name="csY15" fmla="*/ 6584351 h 6858001"/>
              <a:gd name="csX16" fmla="*/ 11533797 w 12203795"/>
              <a:gd name="csY16" fmla="*/ 6584351 h 6858001"/>
              <a:gd name="csX17" fmla="*/ 11486143 w 12203795"/>
              <a:gd name="csY17" fmla="*/ 6524995 h 6858001"/>
              <a:gd name="csX18" fmla="*/ 11482557 w 12203795"/>
              <a:gd name="csY18" fmla="*/ 6502681 h 6858001"/>
              <a:gd name="csX19" fmla="*/ 11517513 w 12203795"/>
              <a:gd name="csY19" fmla="*/ 6486317 h 6858001"/>
              <a:gd name="csX20" fmla="*/ 3487470 w 12203795"/>
              <a:gd name="csY20" fmla="*/ 0 h 6858001"/>
              <a:gd name="csX21" fmla="*/ 7351180 w 12203795"/>
              <a:gd name="csY21" fmla="*/ 0 h 6858001"/>
              <a:gd name="csX22" fmla="*/ 12200199 w 12203795"/>
              <a:gd name="csY22" fmla="*/ 0 h 6858001"/>
              <a:gd name="csX23" fmla="*/ 12203536 w 12203795"/>
              <a:gd name="csY23" fmla="*/ 4670041 h 6858001"/>
              <a:gd name="csX24" fmla="*/ 11323629 w 12203795"/>
              <a:gd name="csY24" fmla="*/ 5350211 h 6858001"/>
              <a:gd name="csX25" fmla="*/ 11579884 w 12203795"/>
              <a:gd name="csY25" fmla="*/ 5541429 h 6858001"/>
              <a:gd name="csX26" fmla="*/ 9849359 w 12203795"/>
              <a:gd name="csY26" fmla="*/ 6858001 h 6858001"/>
              <a:gd name="csX27" fmla="*/ 0 w 12203795"/>
              <a:gd name="csY27" fmla="*/ 6856110 h 6858001"/>
              <a:gd name="csX28" fmla="*/ 8200 w 12203795"/>
              <a:gd name="csY28" fmla="*/ 1168401 h 6858001"/>
              <a:gd name="csX29" fmla="*/ 8200 w 12203795"/>
              <a:gd name="csY29" fmla="*/ 8041 h 6858001"/>
              <a:gd name="csX30" fmla="*/ 8200 w 12203795"/>
              <a:gd name="csY30" fmla="*/ 1 h 6858001"/>
              <a:gd name="csX31" fmla="*/ 3487470 w 12203795"/>
              <a:gd name="csY31" fmla="*/ 1 h 6858001"/>
              <a:gd name="csX32" fmla="*/ 3487470 w 12203795"/>
              <a:gd name="csY32" fmla="*/ 0 h 6858001"/>
              <a:gd name="csX0" fmla="*/ 11375592 w 12203795"/>
              <a:gd name="csY0" fmla="*/ 6511753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75592 w 12203795"/>
              <a:gd name="csY3" fmla="*/ 6511753 h 6858001"/>
              <a:gd name="csX4" fmla="*/ 11393368 w 12203795"/>
              <a:gd name="csY4" fmla="*/ 6477837 h 6858001"/>
              <a:gd name="csX5" fmla="*/ 11320616 w 12203795"/>
              <a:gd name="csY5" fmla="*/ 6584351 h 6858001"/>
              <a:gd name="csX6" fmla="*/ 11393368 w 12203795"/>
              <a:gd name="csY6" fmla="*/ 6477837 h 6858001"/>
              <a:gd name="csX7" fmla="*/ 11547690 w 12203795"/>
              <a:gd name="csY7" fmla="*/ 6477541 h 6858001"/>
              <a:gd name="csX8" fmla="*/ 11547690 w 12203795"/>
              <a:gd name="csY8" fmla="*/ 6584202 h 6858001"/>
              <a:gd name="csX9" fmla="*/ 11582349 w 12203795"/>
              <a:gd name="csY9" fmla="*/ 6584202 h 6858001"/>
              <a:gd name="csX10" fmla="*/ 11547690 w 12203795"/>
              <a:gd name="csY10" fmla="*/ 6477541 h 6858001"/>
              <a:gd name="csX11" fmla="*/ 11517513 w 12203795"/>
              <a:gd name="csY11" fmla="*/ 6486317 h 6858001"/>
              <a:gd name="csX12" fmla="*/ 11480016 w 12203795"/>
              <a:gd name="csY12" fmla="*/ 6587325 h 6858001"/>
              <a:gd name="csX13" fmla="*/ 11509296 w 12203795"/>
              <a:gd name="csY13" fmla="*/ 6575723 h 6858001"/>
              <a:gd name="csX14" fmla="*/ 11511239 w 12203795"/>
              <a:gd name="csY14" fmla="*/ 6584351 h 6858001"/>
              <a:gd name="csX15" fmla="*/ 11533797 w 12203795"/>
              <a:gd name="csY15" fmla="*/ 6584351 h 6858001"/>
              <a:gd name="csX16" fmla="*/ 11486143 w 12203795"/>
              <a:gd name="csY16" fmla="*/ 6524995 h 6858001"/>
              <a:gd name="csX17" fmla="*/ 11482557 w 12203795"/>
              <a:gd name="csY17" fmla="*/ 6502681 h 6858001"/>
              <a:gd name="csX18" fmla="*/ 11517513 w 12203795"/>
              <a:gd name="csY18" fmla="*/ 6486317 h 6858001"/>
              <a:gd name="csX19" fmla="*/ 3487470 w 12203795"/>
              <a:gd name="csY19" fmla="*/ 0 h 6858001"/>
              <a:gd name="csX20" fmla="*/ 7351180 w 12203795"/>
              <a:gd name="csY20" fmla="*/ 0 h 6858001"/>
              <a:gd name="csX21" fmla="*/ 12200199 w 12203795"/>
              <a:gd name="csY21" fmla="*/ 0 h 6858001"/>
              <a:gd name="csX22" fmla="*/ 12203536 w 12203795"/>
              <a:gd name="csY22" fmla="*/ 4670041 h 6858001"/>
              <a:gd name="csX23" fmla="*/ 11323629 w 12203795"/>
              <a:gd name="csY23" fmla="*/ 5350211 h 6858001"/>
              <a:gd name="csX24" fmla="*/ 11579884 w 12203795"/>
              <a:gd name="csY24" fmla="*/ 5541429 h 6858001"/>
              <a:gd name="csX25" fmla="*/ 9849359 w 12203795"/>
              <a:gd name="csY25" fmla="*/ 6858001 h 6858001"/>
              <a:gd name="csX26" fmla="*/ 0 w 12203795"/>
              <a:gd name="csY26" fmla="*/ 6856110 h 6858001"/>
              <a:gd name="csX27" fmla="*/ 8200 w 12203795"/>
              <a:gd name="csY27" fmla="*/ 1168401 h 6858001"/>
              <a:gd name="csX28" fmla="*/ 8200 w 12203795"/>
              <a:gd name="csY28" fmla="*/ 8041 h 6858001"/>
              <a:gd name="csX29" fmla="*/ 8200 w 12203795"/>
              <a:gd name="csY29" fmla="*/ 1 h 6858001"/>
              <a:gd name="csX30" fmla="*/ 3487470 w 12203795"/>
              <a:gd name="csY30" fmla="*/ 1 h 6858001"/>
              <a:gd name="csX31" fmla="*/ 3487470 w 12203795"/>
              <a:gd name="csY31" fmla="*/ 0 h 6858001"/>
              <a:gd name="csX0" fmla="*/ 11385900 w 12203795"/>
              <a:gd name="csY0" fmla="*/ 6548200 h 6858001"/>
              <a:gd name="csX1" fmla="*/ 11375890 w 12203795"/>
              <a:gd name="csY1" fmla="*/ 6511753 h 6858001"/>
              <a:gd name="csX2" fmla="*/ 11385900 w 12203795"/>
              <a:gd name="csY2" fmla="*/ 6548200 h 6858001"/>
              <a:gd name="csX3" fmla="*/ 11393368 w 12203795"/>
              <a:gd name="csY3" fmla="*/ 6477837 h 6858001"/>
              <a:gd name="csX4" fmla="*/ 11320616 w 12203795"/>
              <a:gd name="csY4" fmla="*/ 6584351 h 6858001"/>
              <a:gd name="csX5" fmla="*/ 11393368 w 12203795"/>
              <a:gd name="csY5" fmla="*/ 6477837 h 6858001"/>
              <a:gd name="csX6" fmla="*/ 11547690 w 12203795"/>
              <a:gd name="csY6" fmla="*/ 6477541 h 6858001"/>
              <a:gd name="csX7" fmla="*/ 11547690 w 12203795"/>
              <a:gd name="csY7" fmla="*/ 6584202 h 6858001"/>
              <a:gd name="csX8" fmla="*/ 11582349 w 12203795"/>
              <a:gd name="csY8" fmla="*/ 6584202 h 6858001"/>
              <a:gd name="csX9" fmla="*/ 11547690 w 12203795"/>
              <a:gd name="csY9" fmla="*/ 6477541 h 6858001"/>
              <a:gd name="csX10" fmla="*/ 11517513 w 12203795"/>
              <a:gd name="csY10" fmla="*/ 6486317 h 6858001"/>
              <a:gd name="csX11" fmla="*/ 11480016 w 12203795"/>
              <a:gd name="csY11" fmla="*/ 6587325 h 6858001"/>
              <a:gd name="csX12" fmla="*/ 11509296 w 12203795"/>
              <a:gd name="csY12" fmla="*/ 6575723 h 6858001"/>
              <a:gd name="csX13" fmla="*/ 11511239 w 12203795"/>
              <a:gd name="csY13" fmla="*/ 6584351 h 6858001"/>
              <a:gd name="csX14" fmla="*/ 11533797 w 12203795"/>
              <a:gd name="csY14" fmla="*/ 6584351 h 6858001"/>
              <a:gd name="csX15" fmla="*/ 11486143 w 12203795"/>
              <a:gd name="csY15" fmla="*/ 6524995 h 6858001"/>
              <a:gd name="csX16" fmla="*/ 11482557 w 12203795"/>
              <a:gd name="csY16" fmla="*/ 6502681 h 6858001"/>
              <a:gd name="csX17" fmla="*/ 11517513 w 12203795"/>
              <a:gd name="csY17" fmla="*/ 6486317 h 6858001"/>
              <a:gd name="csX18" fmla="*/ 3487470 w 12203795"/>
              <a:gd name="csY18" fmla="*/ 0 h 6858001"/>
              <a:gd name="csX19" fmla="*/ 7351180 w 12203795"/>
              <a:gd name="csY19" fmla="*/ 0 h 6858001"/>
              <a:gd name="csX20" fmla="*/ 12200199 w 12203795"/>
              <a:gd name="csY20" fmla="*/ 0 h 6858001"/>
              <a:gd name="csX21" fmla="*/ 12203536 w 12203795"/>
              <a:gd name="csY21" fmla="*/ 4670041 h 6858001"/>
              <a:gd name="csX22" fmla="*/ 11323629 w 12203795"/>
              <a:gd name="csY22" fmla="*/ 5350211 h 6858001"/>
              <a:gd name="csX23" fmla="*/ 11579884 w 12203795"/>
              <a:gd name="csY23" fmla="*/ 5541429 h 6858001"/>
              <a:gd name="csX24" fmla="*/ 9849359 w 12203795"/>
              <a:gd name="csY24" fmla="*/ 6858001 h 6858001"/>
              <a:gd name="csX25" fmla="*/ 0 w 12203795"/>
              <a:gd name="csY25" fmla="*/ 6856110 h 6858001"/>
              <a:gd name="csX26" fmla="*/ 8200 w 12203795"/>
              <a:gd name="csY26" fmla="*/ 1168401 h 6858001"/>
              <a:gd name="csX27" fmla="*/ 8200 w 12203795"/>
              <a:gd name="csY27" fmla="*/ 8041 h 6858001"/>
              <a:gd name="csX28" fmla="*/ 8200 w 12203795"/>
              <a:gd name="csY28" fmla="*/ 1 h 6858001"/>
              <a:gd name="csX29" fmla="*/ 3487470 w 12203795"/>
              <a:gd name="csY29" fmla="*/ 1 h 6858001"/>
              <a:gd name="csX30" fmla="*/ 3487470 w 12203795"/>
              <a:gd name="csY30" fmla="*/ 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509296 w 12203795"/>
              <a:gd name="csY10" fmla="*/ 6575723 h 6858001"/>
              <a:gd name="csX11" fmla="*/ 11511239 w 12203795"/>
              <a:gd name="csY11" fmla="*/ 6584351 h 6858001"/>
              <a:gd name="csX12" fmla="*/ 11533797 w 12203795"/>
              <a:gd name="csY12" fmla="*/ 6584351 h 6858001"/>
              <a:gd name="csX13" fmla="*/ 11486143 w 12203795"/>
              <a:gd name="csY13" fmla="*/ 6524995 h 6858001"/>
              <a:gd name="csX14" fmla="*/ 11482557 w 12203795"/>
              <a:gd name="csY14" fmla="*/ 6502681 h 6858001"/>
              <a:gd name="csX15" fmla="*/ 11517513 w 12203795"/>
              <a:gd name="csY15" fmla="*/ 6486317 h 6858001"/>
              <a:gd name="csX16" fmla="*/ 3487470 w 12203795"/>
              <a:gd name="csY16" fmla="*/ 0 h 6858001"/>
              <a:gd name="csX17" fmla="*/ 7351180 w 12203795"/>
              <a:gd name="csY17" fmla="*/ 0 h 6858001"/>
              <a:gd name="csX18" fmla="*/ 12200199 w 12203795"/>
              <a:gd name="csY18" fmla="*/ 0 h 6858001"/>
              <a:gd name="csX19" fmla="*/ 12203536 w 12203795"/>
              <a:gd name="csY19" fmla="*/ 4670041 h 6858001"/>
              <a:gd name="csX20" fmla="*/ 11323629 w 12203795"/>
              <a:gd name="csY20" fmla="*/ 5350211 h 6858001"/>
              <a:gd name="csX21" fmla="*/ 11579884 w 12203795"/>
              <a:gd name="csY21" fmla="*/ 5541429 h 6858001"/>
              <a:gd name="csX22" fmla="*/ 9849359 w 12203795"/>
              <a:gd name="csY22" fmla="*/ 6858001 h 6858001"/>
              <a:gd name="csX23" fmla="*/ 0 w 12203795"/>
              <a:gd name="csY23" fmla="*/ 6856110 h 6858001"/>
              <a:gd name="csX24" fmla="*/ 8200 w 12203795"/>
              <a:gd name="csY24" fmla="*/ 1168401 h 6858001"/>
              <a:gd name="csX25" fmla="*/ 8200 w 12203795"/>
              <a:gd name="csY25" fmla="*/ 8041 h 6858001"/>
              <a:gd name="csX26" fmla="*/ 8200 w 12203795"/>
              <a:gd name="csY26" fmla="*/ 1 h 6858001"/>
              <a:gd name="csX27" fmla="*/ 3487470 w 12203795"/>
              <a:gd name="csY27" fmla="*/ 1 h 6858001"/>
              <a:gd name="csX28" fmla="*/ 3487470 w 12203795"/>
              <a:gd name="csY28" fmla="*/ 0 h 6858001"/>
              <a:gd name="csX29" fmla="*/ 11375890 w 12203795"/>
              <a:gd name="csY29" fmla="*/ 6511753 h 6858001"/>
              <a:gd name="csX30" fmla="*/ 11477340 w 12203795"/>
              <a:gd name="csY30" fmla="*/ 663964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509296 w 12203795"/>
              <a:gd name="csY10" fmla="*/ 6575723 h 6858001"/>
              <a:gd name="csX11" fmla="*/ 11511239 w 12203795"/>
              <a:gd name="csY11" fmla="*/ 6584351 h 6858001"/>
              <a:gd name="csX12" fmla="*/ 11533797 w 12203795"/>
              <a:gd name="csY12" fmla="*/ 6584351 h 6858001"/>
              <a:gd name="csX13" fmla="*/ 11486143 w 12203795"/>
              <a:gd name="csY13" fmla="*/ 6524995 h 6858001"/>
              <a:gd name="csX14" fmla="*/ 11482557 w 12203795"/>
              <a:gd name="csY14" fmla="*/ 6502681 h 6858001"/>
              <a:gd name="csX15" fmla="*/ 11517513 w 12203795"/>
              <a:gd name="csY15" fmla="*/ 6486317 h 6858001"/>
              <a:gd name="csX16" fmla="*/ 3487470 w 12203795"/>
              <a:gd name="csY16" fmla="*/ 0 h 6858001"/>
              <a:gd name="csX17" fmla="*/ 7351180 w 12203795"/>
              <a:gd name="csY17" fmla="*/ 0 h 6858001"/>
              <a:gd name="csX18" fmla="*/ 12200199 w 12203795"/>
              <a:gd name="csY18" fmla="*/ 0 h 6858001"/>
              <a:gd name="csX19" fmla="*/ 12203536 w 12203795"/>
              <a:gd name="csY19" fmla="*/ 4670041 h 6858001"/>
              <a:gd name="csX20" fmla="*/ 11323629 w 12203795"/>
              <a:gd name="csY20" fmla="*/ 5350211 h 6858001"/>
              <a:gd name="csX21" fmla="*/ 11579884 w 12203795"/>
              <a:gd name="csY21" fmla="*/ 5541429 h 6858001"/>
              <a:gd name="csX22" fmla="*/ 9849359 w 12203795"/>
              <a:gd name="csY22" fmla="*/ 6858001 h 6858001"/>
              <a:gd name="csX23" fmla="*/ 0 w 12203795"/>
              <a:gd name="csY23" fmla="*/ 6856110 h 6858001"/>
              <a:gd name="csX24" fmla="*/ 8200 w 12203795"/>
              <a:gd name="csY24" fmla="*/ 1168401 h 6858001"/>
              <a:gd name="csX25" fmla="*/ 8200 w 12203795"/>
              <a:gd name="csY25" fmla="*/ 8041 h 6858001"/>
              <a:gd name="csX26" fmla="*/ 8200 w 12203795"/>
              <a:gd name="csY26" fmla="*/ 1 h 6858001"/>
              <a:gd name="csX27" fmla="*/ 3487470 w 12203795"/>
              <a:gd name="csY27" fmla="*/ 1 h 6858001"/>
              <a:gd name="csX28" fmla="*/ 3487470 w 12203795"/>
              <a:gd name="csY28" fmla="*/ 0 h 6858001"/>
              <a:gd name="csX29" fmla="*/ 11375890 w 12203795"/>
              <a:gd name="csY29" fmla="*/ 6511753 h 6858001"/>
              <a:gd name="csX30" fmla="*/ 11477340 w 12203795"/>
              <a:gd name="csY30" fmla="*/ 6639640 h 6858001"/>
              <a:gd name="csX31" fmla="*/ 11385900 w 12203795"/>
              <a:gd name="csY31" fmla="*/ 654820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509296 w 12203795"/>
              <a:gd name="csY10" fmla="*/ 6575723 h 6858001"/>
              <a:gd name="csX11" fmla="*/ 11511239 w 12203795"/>
              <a:gd name="csY11" fmla="*/ 6584351 h 6858001"/>
              <a:gd name="csX12" fmla="*/ 11486143 w 12203795"/>
              <a:gd name="csY12" fmla="*/ 6524995 h 6858001"/>
              <a:gd name="csX13" fmla="*/ 11482557 w 12203795"/>
              <a:gd name="csY13" fmla="*/ 6502681 h 6858001"/>
              <a:gd name="csX14" fmla="*/ 11517513 w 12203795"/>
              <a:gd name="csY14" fmla="*/ 6486317 h 6858001"/>
              <a:gd name="csX15" fmla="*/ 3487470 w 12203795"/>
              <a:gd name="csY15" fmla="*/ 0 h 6858001"/>
              <a:gd name="csX16" fmla="*/ 7351180 w 12203795"/>
              <a:gd name="csY16" fmla="*/ 0 h 6858001"/>
              <a:gd name="csX17" fmla="*/ 12200199 w 12203795"/>
              <a:gd name="csY17" fmla="*/ 0 h 6858001"/>
              <a:gd name="csX18" fmla="*/ 12203536 w 12203795"/>
              <a:gd name="csY18" fmla="*/ 4670041 h 6858001"/>
              <a:gd name="csX19" fmla="*/ 11323629 w 12203795"/>
              <a:gd name="csY19" fmla="*/ 5350211 h 6858001"/>
              <a:gd name="csX20" fmla="*/ 11579884 w 12203795"/>
              <a:gd name="csY20" fmla="*/ 5541429 h 6858001"/>
              <a:gd name="csX21" fmla="*/ 9849359 w 12203795"/>
              <a:gd name="csY21" fmla="*/ 6858001 h 6858001"/>
              <a:gd name="csX22" fmla="*/ 0 w 12203795"/>
              <a:gd name="csY22" fmla="*/ 6856110 h 6858001"/>
              <a:gd name="csX23" fmla="*/ 8200 w 12203795"/>
              <a:gd name="csY23" fmla="*/ 1168401 h 6858001"/>
              <a:gd name="csX24" fmla="*/ 8200 w 12203795"/>
              <a:gd name="csY24" fmla="*/ 8041 h 6858001"/>
              <a:gd name="csX25" fmla="*/ 8200 w 12203795"/>
              <a:gd name="csY25" fmla="*/ 1 h 6858001"/>
              <a:gd name="csX26" fmla="*/ 3487470 w 12203795"/>
              <a:gd name="csY26" fmla="*/ 1 h 6858001"/>
              <a:gd name="csX27" fmla="*/ 3487470 w 12203795"/>
              <a:gd name="csY27" fmla="*/ 0 h 6858001"/>
              <a:gd name="csX28" fmla="*/ 11375890 w 12203795"/>
              <a:gd name="csY28" fmla="*/ 6511753 h 6858001"/>
              <a:gd name="csX29" fmla="*/ 11477340 w 12203795"/>
              <a:gd name="csY29" fmla="*/ 6639640 h 6858001"/>
              <a:gd name="csX30" fmla="*/ 11385900 w 12203795"/>
              <a:gd name="csY30" fmla="*/ 6548200 h 6858001"/>
              <a:gd name="csX31" fmla="*/ 3487470 w 12203795"/>
              <a:gd name="csY31" fmla="*/ 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509296 w 12203795"/>
              <a:gd name="csY10" fmla="*/ 6575723 h 6858001"/>
              <a:gd name="csX11" fmla="*/ 11486143 w 12203795"/>
              <a:gd name="csY11" fmla="*/ 6524995 h 6858001"/>
              <a:gd name="csX12" fmla="*/ 11482557 w 12203795"/>
              <a:gd name="csY12" fmla="*/ 6502681 h 6858001"/>
              <a:gd name="csX13" fmla="*/ 11517513 w 12203795"/>
              <a:gd name="csY13" fmla="*/ 6486317 h 6858001"/>
              <a:gd name="csX14" fmla="*/ 3487470 w 12203795"/>
              <a:gd name="csY14" fmla="*/ 0 h 6858001"/>
              <a:gd name="csX15" fmla="*/ 7351180 w 12203795"/>
              <a:gd name="csY15" fmla="*/ 0 h 6858001"/>
              <a:gd name="csX16" fmla="*/ 12200199 w 12203795"/>
              <a:gd name="csY16" fmla="*/ 0 h 6858001"/>
              <a:gd name="csX17" fmla="*/ 12203536 w 12203795"/>
              <a:gd name="csY17" fmla="*/ 4670041 h 6858001"/>
              <a:gd name="csX18" fmla="*/ 11323629 w 12203795"/>
              <a:gd name="csY18" fmla="*/ 5350211 h 6858001"/>
              <a:gd name="csX19" fmla="*/ 11579884 w 12203795"/>
              <a:gd name="csY19" fmla="*/ 5541429 h 6858001"/>
              <a:gd name="csX20" fmla="*/ 9849359 w 12203795"/>
              <a:gd name="csY20" fmla="*/ 6858001 h 6858001"/>
              <a:gd name="csX21" fmla="*/ 0 w 12203795"/>
              <a:gd name="csY21" fmla="*/ 6856110 h 6858001"/>
              <a:gd name="csX22" fmla="*/ 8200 w 12203795"/>
              <a:gd name="csY22" fmla="*/ 1168401 h 6858001"/>
              <a:gd name="csX23" fmla="*/ 8200 w 12203795"/>
              <a:gd name="csY23" fmla="*/ 8041 h 6858001"/>
              <a:gd name="csX24" fmla="*/ 8200 w 12203795"/>
              <a:gd name="csY24" fmla="*/ 1 h 6858001"/>
              <a:gd name="csX25" fmla="*/ 3487470 w 12203795"/>
              <a:gd name="csY25" fmla="*/ 1 h 6858001"/>
              <a:gd name="csX26" fmla="*/ 3487470 w 12203795"/>
              <a:gd name="csY26" fmla="*/ 0 h 6858001"/>
              <a:gd name="csX27" fmla="*/ 11375890 w 12203795"/>
              <a:gd name="csY27" fmla="*/ 6511753 h 6858001"/>
              <a:gd name="csX28" fmla="*/ 11477340 w 12203795"/>
              <a:gd name="csY28" fmla="*/ 6639640 h 6858001"/>
              <a:gd name="csX29" fmla="*/ 11385900 w 12203795"/>
              <a:gd name="csY29" fmla="*/ 6548200 h 6858001"/>
              <a:gd name="csX30" fmla="*/ 3487470 w 12203795"/>
              <a:gd name="csY30" fmla="*/ 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486143 w 12203795"/>
              <a:gd name="csY10" fmla="*/ 6524995 h 6858001"/>
              <a:gd name="csX11" fmla="*/ 11482557 w 12203795"/>
              <a:gd name="csY11" fmla="*/ 6502681 h 6858001"/>
              <a:gd name="csX12" fmla="*/ 11517513 w 12203795"/>
              <a:gd name="csY12" fmla="*/ 6486317 h 6858001"/>
              <a:gd name="csX13" fmla="*/ 3487470 w 12203795"/>
              <a:gd name="csY13" fmla="*/ 0 h 6858001"/>
              <a:gd name="csX14" fmla="*/ 7351180 w 12203795"/>
              <a:gd name="csY14" fmla="*/ 0 h 6858001"/>
              <a:gd name="csX15" fmla="*/ 12200199 w 12203795"/>
              <a:gd name="csY15" fmla="*/ 0 h 6858001"/>
              <a:gd name="csX16" fmla="*/ 12203536 w 12203795"/>
              <a:gd name="csY16" fmla="*/ 4670041 h 6858001"/>
              <a:gd name="csX17" fmla="*/ 11323629 w 12203795"/>
              <a:gd name="csY17" fmla="*/ 5350211 h 6858001"/>
              <a:gd name="csX18" fmla="*/ 11579884 w 12203795"/>
              <a:gd name="csY18" fmla="*/ 5541429 h 6858001"/>
              <a:gd name="csX19" fmla="*/ 9849359 w 12203795"/>
              <a:gd name="csY19" fmla="*/ 6858001 h 6858001"/>
              <a:gd name="csX20" fmla="*/ 0 w 12203795"/>
              <a:gd name="csY20" fmla="*/ 6856110 h 6858001"/>
              <a:gd name="csX21" fmla="*/ 8200 w 12203795"/>
              <a:gd name="csY21" fmla="*/ 1168401 h 6858001"/>
              <a:gd name="csX22" fmla="*/ 8200 w 12203795"/>
              <a:gd name="csY22" fmla="*/ 8041 h 6858001"/>
              <a:gd name="csX23" fmla="*/ 8200 w 12203795"/>
              <a:gd name="csY23" fmla="*/ 1 h 6858001"/>
              <a:gd name="csX24" fmla="*/ 3487470 w 12203795"/>
              <a:gd name="csY24" fmla="*/ 1 h 6858001"/>
              <a:gd name="csX25" fmla="*/ 3487470 w 12203795"/>
              <a:gd name="csY25" fmla="*/ 0 h 6858001"/>
              <a:gd name="csX26" fmla="*/ 11375890 w 12203795"/>
              <a:gd name="csY26" fmla="*/ 6511753 h 6858001"/>
              <a:gd name="csX27" fmla="*/ 11477340 w 12203795"/>
              <a:gd name="csY27" fmla="*/ 6639640 h 6858001"/>
              <a:gd name="csX28" fmla="*/ 11385900 w 12203795"/>
              <a:gd name="csY28" fmla="*/ 6548200 h 6858001"/>
              <a:gd name="csX29" fmla="*/ 3487470 w 12203795"/>
              <a:gd name="csY29" fmla="*/ 0 h 6858001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82349 w 12203795"/>
              <a:gd name="csY6" fmla="*/ 6584202 h 6858001"/>
              <a:gd name="csX7" fmla="*/ 11547690 w 12203795"/>
              <a:gd name="csY7" fmla="*/ 6477541 h 6858001"/>
              <a:gd name="csX8" fmla="*/ 11517513 w 12203795"/>
              <a:gd name="csY8" fmla="*/ 6486317 h 6858001"/>
              <a:gd name="csX9" fmla="*/ 11480016 w 12203795"/>
              <a:gd name="csY9" fmla="*/ 6587325 h 6858001"/>
              <a:gd name="csX10" fmla="*/ 11482557 w 12203795"/>
              <a:gd name="csY10" fmla="*/ 6502681 h 6858001"/>
              <a:gd name="csX11" fmla="*/ 11517513 w 12203795"/>
              <a:gd name="csY11" fmla="*/ 6486317 h 6858001"/>
              <a:gd name="csX12" fmla="*/ 3487470 w 12203795"/>
              <a:gd name="csY12" fmla="*/ 0 h 6858001"/>
              <a:gd name="csX13" fmla="*/ 7351180 w 12203795"/>
              <a:gd name="csY13" fmla="*/ 0 h 6858001"/>
              <a:gd name="csX14" fmla="*/ 12200199 w 12203795"/>
              <a:gd name="csY14" fmla="*/ 0 h 6858001"/>
              <a:gd name="csX15" fmla="*/ 12203536 w 12203795"/>
              <a:gd name="csY15" fmla="*/ 4670041 h 6858001"/>
              <a:gd name="csX16" fmla="*/ 11323629 w 12203795"/>
              <a:gd name="csY16" fmla="*/ 5350211 h 6858001"/>
              <a:gd name="csX17" fmla="*/ 11579884 w 12203795"/>
              <a:gd name="csY17" fmla="*/ 5541429 h 6858001"/>
              <a:gd name="csX18" fmla="*/ 9849359 w 12203795"/>
              <a:gd name="csY18" fmla="*/ 6858001 h 6858001"/>
              <a:gd name="csX19" fmla="*/ 0 w 12203795"/>
              <a:gd name="csY19" fmla="*/ 6856110 h 6858001"/>
              <a:gd name="csX20" fmla="*/ 8200 w 12203795"/>
              <a:gd name="csY20" fmla="*/ 1168401 h 6858001"/>
              <a:gd name="csX21" fmla="*/ 8200 w 12203795"/>
              <a:gd name="csY21" fmla="*/ 8041 h 6858001"/>
              <a:gd name="csX22" fmla="*/ 8200 w 12203795"/>
              <a:gd name="csY22" fmla="*/ 1 h 6858001"/>
              <a:gd name="csX23" fmla="*/ 3487470 w 12203795"/>
              <a:gd name="csY23" fmla="*/ 1 h 6858001"/>
              <a:gd name="csX24" fmla="*/ 3487470 w 12203795"/>
              <a:gd name="csY24" fmla="*/ 0 h 6858001"/>
              <a:gd name="csX25" fmla="*/ 11375890 w 12203795"/>
              <a:gd name="csY25" fmla="*/ 6511753 h 6858001"/>
              <a:gd name="csX26" fmla="*/ 11477340 w 12203795"/>
              <a:gd name="csY26" fmla="*/ 6639640 h 6858001"/>
              <a:gd name="csX27" fmla="*/ 11385900 w 12203795"/>
              <a:gd name="csY27" fmla="*/ 6548200 h 6858001"/>
              <a:gd name="csX28" fmla="*/ 3487470 w 12203795"/>
              <a:gd name="csY28" fmla="*/ 0 h 6858001"/>
              <a:gd name="csX0" fmla="*/ 11385900 w 12367585"/>
              <a:gd name="csY0" fmla="*/ 6548200 h 7346415"/>
              <a:gd name="csX1" fmla="*/ 11393368 w 12367585"/>
              <a:gd name="csY1" fmla="*/ 6477837 h 7346415"/>
              <a:gd name="csX2" fmla="*/ 11320616 w 12367585"/>
              <a:gd name="csY2" fmla="*/ 6584351 h 7346415"/>
              <a:gd name="csX3" fmla="*/ 11393368 w 12367585"/>
              <a:gd name="csY3" fmla="*/ 6477837 h 7346415"/>
              <a:gd name="csX4" fmla="*/ 11547690 w 12367585"/>
              <a:gd name="csY4" fmla="*/ 6477541 h 7346415"/>
              <a:gd name="csX5" fmla="*/ 11547690 w 12367585"/>
              <a:gd name="csY5" fmla="*/ 6584202 h 7346415"/>
              <a:gd name="csX6" fmla="*/ 11582349 w 12367585"/>
              <a:gd name="csY6" fmla="*/ 6584202 h 7346415"/>
              <a:gd name="csX7" fmla="*/ 11547690 w 12367585"/>
              <a:gd name="csY7" fmla="*/ 6477541 h 7346415"/>
              <a:gd name="csX8" fmla="*/ 11517513 w 12367585"/>
              <a:gd name="csY8" fmla="*/ 6486317 h 7346415"/>
              <a:gd name="csX9" fmla="*/ 11480016 w 12367585"/>
              <a:gd name="csY9" fmla="*/ 6587325 h 7346415"/>
              <a:gd name="csX10" fmla="*/ 11482557 w 12367585"/>
              <a:gd name="csY10" fmla="*/ 6502681 h 7346415"/>
              <a:gd name="csX11" fmla="*/ 11517513 w 12367585"/>
              <a:gd name="csY11" fmla="*/ 6486317 h 7346415"/>
              <a:gd name="csX12" fmla="*/ 3487470 w 12367585"/>
              <a:gd name="csY12" fmla="*/ 0 h 7346415"/>
              <a:gd name="csX13" fmla="*/ 7351180 w 12367585"/>
              <a:gd name="csY13" fmla="*/ 0 h 7346415"/>
              <a:gd name="csX14" fmla="*/ 12200199 w 12367585"/>
              <a:gd name="csY14" fmla="*/ 0 h 7346415"/>
              <a:gd name="csX15" fmla="*/ 12203536 w 12367585"/>
              <a:gd name="csY15" fmla="*/ 4670041 h 7346415"/>
              <a:gd name="csX16" fmla="*/ 11323629 w 12367585"/>
              <a:gd name="csY16" fmla="*/ 5350211 h 7346415"/>
              <a:gd name="csX17" fmla="*/ 11579884 w 12367585"/>
              <a:gd name="csY17" fmla="*/ 5541429 h 7346415"/>
              <a:gd name="csX18" fmla="*/ 9849359 w 12367585"/>
              <a:gd name="csY18" fmla="*/ 6858001 h 7346415"/>
              <a:gd name="csX19" fmla="*/ 0 w 12367585"/>
              <a:gd name="csY19" fmla="*/ 6856110 h 7346415"/>
              <a:gd name="csX20" fmla="*/ 8200 w 12367585"/>
              <a:gd name="csY20" fmla="*/ 1168401 h 7346415"/>
              <a:gd name="csX21" fmla="*/ 8200 w 12367585"/>
              <a:gd name="csY21" fmla="*/ 8041 h 7346415"/>
              <a:gd name="csX22" fmla="*/ 8200 w 12367585"/>
              <a:gd name="csY22" fmla="*/ 1 h 7346415"/>
              <a:gd name="csX23" fmla="*/ 3487470 w 12367585"/>
              <a:gd name="csY23" fmla="*/ 1 h 7346415"/>
              <a:gd name="csX24" fmla="*/ 3487470 w 12367585"/>
              <a:gd name="csY24" fmla="*/ 0 h 7346415"/>
              <a:gd name="csX25" fmla="*/ 11375890 w 12367585"/>
              <a:gd name="csY25" fmla="*/ 6511753 h 7346415"/>
              <a:gd name="csX26" fmla="*/ 11385900 w 12367585"/>
              <a:gd name="csY26" fmla="*/ 6548200 h 7346415"/>
              <a:gd name="csX27" fmla="*/ 3487470 w 12367585"/>
              <a:gd name="csY27" fmla="*/ 0 h 7346415"/>
              <a:gd name="csX0" fmla="*/ 11385900 w 12367585"/>
              <a:gd name="csY0" fmla="*/ 6548200 h 7346415"/>
              <a:gd name="csX1" fmla="*/ 11393368 w 12367585"/>
              <a:gd name="csY1" fmla="*/ 6477837 h 7346415"/>
              <a:gd name="csX2" fmla="*/ 11320616 w 12367585"/>
              <a:gd name="csY2" fmla="*/ 6584351 h 7346415"/>
              <a:gd name="csX3" fmla="*/ 11393368 w 12367585"/>
              <a:gd name="csY3" fmla="*/ 6477837 h 7346415"/>
              <a:gd name="csX4" fmla="*/ 11547690 w 12367585"/>
              <a:gd name="csY4" fmla="*/ 6477541 h 7346415"/>
              <a:gd name="csX5" fmla="*/ 11547690 w 12367585"/>
              <a:gd name="csY5" fmla="*/ 6584202 h 7346415"/>
              <a:gd name="csX6" fmla="*/ 11582349 w 12367585"/>
              <a:gd name="csY6" fmla="*/ 6584202 h 7346415"/>
              <a:gd name="csX7" fmla="*/ 11547690 w 12367585"/>
              <a:gd name="csY7" fmla="*/ 6477541 h 7346415"/>
              <a:gd name="csX8" fmla="*/ 11517513 w 12367585"/>
              <a:gd name="csY8" fmla="*/ 6486317 h 7346415"/>
              <a:gd name="csX9" fmla="*/ 11482557 w 12367585"/>
              <a:gd name="csY9" fmla="*/ 6502681 h 7346415"/>
              <a:gd name="csX10" fmla="*/ 11517513 w 12367585"/>
              <a:gd name="csY10" fmla="*/ 6486317 h 7346415"/>
              <a:gd name="csX11" fmla="*/ 3487470 w 12367585"/>
              <a:gd name="csY11" fmla="*/ 0 h 7346415"/>
              <a:gd name="csX12" fmla="*/ 7351180 w 12367585"/>
              <a:gd name="csY12" fmla="*/ 0 h 7346415"/>
              <a:gd name="csX13" fmla="*/ 12200199 w 12367585"/>
              <a:gd name="csY13" fmla="*/ 0 h 7346415"/>
              <a:gd name="csX14" fmla="*/ 12203536 w 12367585"/>
              <a:gd name="csY14" fmla="*/ 4670041 h 7346415"/>
              <a:gd name="csX15" fmla="*/ 11323629 w 12367585"/>
              <a:gd name="csY15" fmla="*/ 5350211 h 7346415"/>
              <a:gd name="csX16" fmla="*/ 11579884 w 12367585"/>
              <a:gd name="csY16" fmla="*/ 5541429 h 7346415"/>
              <a:gd name="csX17" fmla="*/ 9849359 w 12367585"/>
              <a:gd name="csY17" fmla="*/ 6858001 h 7346415"/>
              <a:gd name="csX18" fmla="*/ 0 w 12367585"/>
              <a:gd name="csY18" fmla="*/ 6856110 h 7346415"/>
              <a:gd name="csX19" fmla="*/ 8200 w 12367585"/>
              <a:gd name="csY19" fmla="*/ 1168401 h 7346415"/>
              <a:gd name="csX20" fmla="*/ 8200 w 12367585"/>
              <a:gd name="csY20" fmla="*/ 8041 h 7346415"/>
              <a:gd name="csX21" fmla="*/ 8200 w 12367585"/>
              <a:gd name="csY21" fmla="*/ 1 h 7346415"/>
              <a:gd name="csX22" fmla="*/ 3487470 w 12367585"/>
              <a:gd name="csY22" fmla="*/ 1 h 7346415"/>
              <a:gd name="csX23" fmla="*/ 3487470 w 12367585"/>
              <a:gd name="csY23" fmla="*/ 0 h 7346415"/>
              <a:gd name="csX24" fmla="*/ 11375890 w 12367585"/>
              <a:gd name="csY24" fmla="*/ 6511753 h 7346415"/>
              <a:gd name="csX25" fmla="*/ 11385900 w 12367585"/>
              <a:gd name="csY25" fmla="*/ 6548200 h 7346415"/>
              <a:gd name="csX26" fmla="*/ 3487470 w 12367585"/>
              <a:gd name="csY26" fmla="*/ 0 h 7346415"/>
              <a:gd name="csX0" fmla="*/ 11385900 w 12367585"/>
              <a:gd name="csY0" fmla="*/ 6548200 h 7346415"/>
              <a:gd name="csX1" fmla="*/ 11393368 w 12367585"/>
              <a:gd name="csY1" fmla="*/ 6477837 h 7346415"/>
              <a:gd name="csX2" fmla="*/ 11320616 w 12367585"/>
              <a:gd name="csY2" fmla="*/ 6584351 h 7346415"/>
              <a:gd name="csX3" fmla="*/ 11393368 w 12367585"/>
              <a:gd name="csY3" fmla="*/ 6477837 h 7346415"/>
              <a:gd name="csX4" fmla="*/ 11547690 w 12367585"/>
              <a:gd name="csY4" fmla="*/ 6477541 h 7346415"/>
              <a:gd name="csX5" fmla="*/ 11547690 w 12367585"/>
              <a:gd name="csY5" fmla="*/ 6584202 h 7346415"/>
              <a:gd name="csX6" fmla="*/ 11547690 w 12367585"/>
              <a:gd name="csY6" fmla="*/ 6477541 h 7346415"/>
              <a:gd name="csX7" fmla="*/ 11517513 w 12367585"/>
              <a:gd name="csY7" fmla="*/ 6486317 h 7346415"/>
              <a:gd name="csX8" fmla="*/ 11482557 w 12367585"/>
              <a:gd name="csY8" fmla="*/ 6502681 h 7346415"/>
              <a:gd name="csX9" fmla="*/ 11517513 w 12367585"/>
              <a:gd name="csY9" fmla="*/ 6486317 h 7346415"/>
              <a:gd name="csX10" fmla="*/ 3487470 w 12367585"/>
              <a:gd name="csY10" fmla="*/ 0 h 7346415"/>
              <a:gd name="csX11" fmla="*/ 7351180 w 12367585"/>
              <a:gd name="csY11" fmla="*/ 0 h 7346415"/>
              <a:gd name="csX12" fmla="*/ 12200199 w 12367585"/>
              <a:gd name="csY12" fmla="*/ 0 h 7346415"/>
              <a:gd name="csX13" fmla="*/ 12203536 w 12367585"/>
              <a:gd name="csY13" fmla="*/ 4670041 h 7346415"/>
              <a:gd name="csX14" fmla="*/ 11323629 w 12367585"/>
              <a:gd name="csY14" fmla="*/ 5350211 h 7346415"/>
              <a:gd name="csX15" fmla="*/ 11579884 w 12367585"/>
              <a:gd name="csY15" fmla="*/ 5541429 h 7346415"/>
              <a:gd name="csX16" fmla="*/ 9849359 w 12367585"/>
              <a:gd name="csY16" fmla="*/ 6858001 h 7346415"/>
              <a:gd name="csX17" fmla="*/ 0 w 12367585"/>
              <a:gd name="csY17" fmla="*/ 6856110 h 7346415"/>
              <a:gd name="csX18" fmla="*/ 8200 w 12367585"/>
              <a:gd name="csY18" fmla="*/ 1168401 h 7346415"/>
              <a:gd name="csX19" fmla="*/ 8200 w 12367585"/>
              <a:gd name="csY19" fmla="*/ 8041 h 7346415"/>
              <a:gd name="csX20" fmla="*/ 8200 w 12367585"/>
              <a:gd name="csY20" fmla="*/ 1 h 7346415"/>
              <a:gd name="csX21" fmla="*/ 3487470 w 12367585"/>
              <a:gd name="csY21" fmla="*/ 1 h 7346415"/>
              <a:gd name="csX22" fmla="*/ 3487470 w 12367585"/>
              <a:gd name="csY22" fmla="*/ 0 h 7346415"/>
              <a:gd name="csX23" fmla="*/ 11375890 w 12367585"/>
              <a:gd name="csY23" fmla="*/ 6511753 h 7346415"/>
              <a:gd name="csX24" fmla="*/ 11385900 w 12367585"/>
              <a:gd name="csY24" fmla="*/ 6548200 h 7346415"/>
              <a:gd name="csX25" fmla="*/ 3487470 w 12367585"/>
              <a:gd name="csY25" fmla="*/ 0 h 7346415"/>
              <a:gd name="csX0" fmla="*/ 11385900 w 12203795"/>
              <a:gd name="csY0" fmla="*/ 6548200 h 6858001"/>
              <a:gd name="csX1" fmla="*/ 11393368 w 12203795"/>
              <a:gd name="csY1" fmla="*/ 6477837 h 6858001"/>
              <a:gd name="csX2" fmla="*/ 11320616 w 12203795"/>
              <a:gd name="csY2" fmla="*/ 6584351 h 6858001"/>
              <a:gd name="csX3" fmla="*/ 11393368 w 12203795"/>
              <a:gd name="csY3" fmla="*/ 6477837 h 6858001"/>
              <a:gd name="csX4" fmla="*/ 11547690 w 12203795"/>
              <a:gd name="csY4" fmla="*/ 6477541 h 6858001"/>
              <a:gd name="csX5" fmla="*/ 11547690 w 12203795"/>
              <a:gd name="csY5" fmla="*/ 6584202 h 6858001"/>
              <a:gd name="csX6" fmla="*/ 11547690 w 12203795"/>
              <a:gd name="csY6" fmla="*/ 6477541 h 6858001"/>
              <a:gd name="csX7" fmla="*/ 11517513 w 12203795"/>
              <a:gd name="csY7" fmla="*/ 6486317 h 6858001"/>
              <a:gd name="csX8" fmla="*/ 11482557 w 12203795"/>
              <a:gd name="csY8" fmla="*/ 6502681 h 6858001"/>
              <a:gd name="csX9" fmla="*/ 11517513 w 12203795"/>
              <a:gd name="csY9" fmla="*/ 6486317 h 6858001"/>
              <a:gd name="csX10" fmla="*/ 3487470 w 12203795"/>
              <a:gd name="csY10" fmla="*/ 0 h 6858001"/>
              <a:gd name="csX11" fmla="*/ 7351180 w 12203795"/>
              <a:gd name="csY11" fmla="*/ 0 h 6858001"/>
              <a:gd name="csX12" fmla="*/ 12200199 w 12203795"/>
              <a:gd name="csY12" fmla="*/ 0 h 6858001"/>
              <a:gd name="csX13" fmla="*/ 12203536 w 12203795"/>
              <a:gd name="csY13" fmla="*/ 4670041 h 6858001"/>
              <a:gd name="csX14" fmla="*/ 11323629 w 12203795"/>
              <a:gd name="csY14" fmla="*/ 5350211 h 6858001"/>
              <a:gd name="csX15" fmla="*/ 11579884 w 12203795"/>
              <a:gd name="csY15" fmla="*/ 5541429 h 6858001"/>
              <a:gd name="csX16" fmla="*/ 9849359 w 12203795"/>
              <a:gd name="csY16" fmla="*/ 6858001 h 6858001"/>
              <a:gd name="csX17" fmla="*/ 0 w 12203795"/>
              <a:gd name="csY17" fmla="*/ 6856110 h 6858001"/>
              <a:gd name="csX18" fmla="*/ 8200 w 12203795"/>
              <a:gd name="csY18" fmla="*/ 1168401 h 6858001"/>
              <a:gd name="csX19" fmla="*/ 8200 w 12203795"/>
              <a:gd name="csY19" fmla="*/ 8041 h 6858001"/>
              <a:gd name="csX20" fmla="*/ 8200 w 12203795"/>
              <a:gd name="csY20" fmla="*/ 1 h 6858001"/>
              <a:gd name="csX21" fmla="*/ 3487470 w 12203795"/>
              <a:gd name="csY21" fmla="*/ 1 h 6858001"/>
              <a:gd name="csX22" fmla="*/ 3487470 w 12203795"/>
              <a:gd name="csY22" fmla="*/ 0 h 6858001"/>
              <a:gd name="csX23" fmla="*/ 11385900 w 12203795"/>
              <a:gd name="csY23" fmla="*/ 6548200 h 6858001"/>
              <a:gd name="csX24" fmla="*/ 3487470 w 12203795"/>
              <a:gd name="csY24" fmla="*/ 0 h 6858001"/>
              <a:gd name="csX0" fmla="*/ 11385900 w 12203795"/>
              <a:gd name="csY0" fmla="*/ 6548200 h 6858001"/>
              <a:gd name="csX1" fmla="*/ 11547690 w 12203795"/>
              <a:gd name="csY1" fmla="*/ 6477541 h 6858001"/>
              <a:gd name="csX2" fmla="*/ 11547690 w 12203795"/>
              <a:gd name="csY2" fmla="*/ 6584202 h 6858001"/>
              <a:gd name="csX3" fmla="*/ 11547690 w 12203795"/>
              <a:gd name="csY3" fmla="*/ 6477541 h 6858001"/>
              <a:gd name="csX4" fmla="*/ 11517513 w 12203795"/>
              <a:gd name="csY4" fmla="*/ 6486317 h 6858001"/>
              <a:gd name="csX5" fmla="*/ 11482557 w 12203795"/>
              <a:gd name="csY5" fmla="*/ 6502681 h 6858001"/>
              <a:gd name="csX6" fmla="*/ 11517513 w 12203795"/>
              <a:gd name="csY6" fmla="*/ 6486317 h 6858001"/>
              <a:gd name="csX7" fmla="*/ 3487470 w 12203795"/>
              <a:gd name="csY7" fmla="*/ 0 h 6858001"/>
              <a:gd name="csX8" fmla="*/ 7351180 w 12203795"/>
              <a:gd name="csY8" fmla="*/ 0 h 6858001"/>
              <a:gd name="csX9" fmla="*/ 12200199 w 12203795"/>
              <a:gd name="csY9" fmla="*/ 0 h 6858001"/>
              <a:gd name="csX10" fmla="*/ 12203536 w 12203795"/>
              <a:gd name="csY10" fmla="*/ 4670041 h 6858001"/>
              <a:gd name="csX11" fmla="*/ 11323629 w 12203795"/>
              <a:gd name="csY11" fmla="*/ 5350211 h 6858001"/>
              <a:gd name="csX12" fmla="*/ 11579884 w 12203795"/>
              <a:gd name="csY12" fmla="*/ 5541429 h 6858001"/>
              <a:gd name="csX13" fmla="*/ 9849359 w 12203795"/>
              <a:gd name="csY13" fmla="*/ 6858001 h 6858001"/>
              <a:gd name="csX14" fmla="*/ 0 w 12203795"/>
              <a:gd name="csY14" fmla="*/ 6856110 h 6858001"/>
              <a:gd name="csX15" fmla="*/ 8200 w 12203795"/>
              <a:gd name="csY15" fmla="*/ 1168401 h 6858001"/>
              <a:gd name="csX16" fmla="*/ 8200 w 12203795"/>
              <a:gd name="csY16" fmla="*/ 8041 h 6858001"/>
              <a:gd name="csX17" fmla="*/ 8200 w 12203795"/>
              <a:gd name="csY17" fmla="*/ 1 h 6858001"/>
              <a:gd name="csX18" fmla="*/ 3487470 w 12203795"/>
              <a:gd name="csY18" fmla="*/ 1 h 6858001"/>
              <a:gd name="csX19" fmla="*/ 3487470 w 12203795"/>
              <a:gd name="csY19" fmla="*/ 0 h 6858001"/>
              <a:gd name="csX20" fmla="*/ 11385900 w 12203795"/>
              <a:gd name="csY20" fmla="*/ 6548200 h 6858001"/>
              <a:gd name="csX21" fmla="*/ 3487470 w 12203795"/>
              <a:gd name="csY21" fmla="*/ 0 h 6858001"/>
              <a:gd name="csX0" fmla="*/ 11385900 w 12203795"/>
              <a:gd name="csY0" fmla="*/ 6548200 h 6858001"/>
              <a:gd name="csX1" fmla="*/ 11547690 w 12203795"/>
              <a:gd name="csY1" fmla="*/ 6477541 h 6858001"/>
              <a:gd name="csX2" fmla="*/ 11547690 w 12203795"/>
              <a:gd name="csY2" fmla="*/ 6584202 h 6858001"/>
              <a:gd name="csX3" fmla="*/ 11547690 w 12203795"/>
              <a:gd name="csY3" fmla="*/ 6477541 h 6858001"/>
              <a:gd name="csX4" fmla="*/ 11517513 w 12203795"/>
              <a:gd name="csY4" fmla="*/ 6486317 h 6858001"/>
              <a:gd name="csX5" fmla="*/ 11482557 w 12203795"/>
              <a:gd name="csY5" fmla="*/ 6502681 h 6858001"/>
              <a:gd name="csX6" fmla="*/ 11517513 w 12203795"/>
              <a:gd name="csY6" fmla="*/ 6486317 h 6858001"/>
              <a:gd name="csX7" fmla="*/ 3487470 w 12203795"/>
              <a:gd name="csY7" fmla="*/ 0 h 6858001"/>
              <a:gd name="csX8" fmla="*/ 7351180 w 12203795"/>
              <a:gd name="csY8" fmla="*/ 0 h 6858001"/>
              <a:gd name="csX9" fmla="*/ 12200199 w 12203795"/>
              <a:gd name="csY9" fmla="*/ 0 h 6858001"/>
              <a:gd name="csX10" fmla="*/ 12203536 w 12203795"/>
              <a:gd name="csY10" fmla="*/ 4670041 h 6858001"/>
              <a:gd name="csX11" fmla="*/ 11323629 w 12203795"/>
              <a:gd name="csY11" fmla="*/ 5350211 h 6858001"/>
              <a:gd name="csX12" fmla="*/ 11579884 w 12203795"/>
              <a:gd name="csY12" fmla="*/ 5541429 h 6858001"/>
              <a:gd name="csX13" fmla="*/ 9849359 w 12203795"/>
              <a:gd name="csY13" fmla="*/ 6858001 h 6858001"/>
              <a:gd name="csX14" fmla="*/ 0 w 12203795"/>
              <a:gd name="csY14" fmla="*/ 6856110 h 6858001"/>
              <a:gd name="csX15" fmla="*/ 8200 w 12203795"/>
              <a:gd name="csY15" fmla="*/ 1168401 h 6858001"/>
              <a:gd name="csX16" fmla="*/ 8200 w 12203795"/>
              <a:gd name="csY16" fmla="*/ 8041 h 6858001"/>
              <a:gd name="csX17" fmla="*/ 8200 w 12203795"/>
              <a:gd name="csY17" fmla="*/ 1 h 6858001"/>
              <a:gd name="csX18" fmla="*/ 3487470 w 12203795"/>
              <a:gd name="csY18" fmla="*/ 1 h 6858001"/>
              <a:gd name="csX19" fmla="*/ 3487470 w 12203795"/>
              <a:gd name="csY19" fmla="*/ 0 h 6858001"/>
              <a:gd name="csX20" fmla="*/ 3487470 w 12203795"/>
              <a:gd name="csY20" fmla="*/ 0 h 6858001"/>
              <a:gd name="csX0" fmla="*/ 11385900 w 12203795"/>
              <a:gd name="csY0" fmla="*/ 6548200 h 6858001"/>
              <a:gd name="csX1" fmla="*/ 11547690 w 12203795"/>
              <a:gd name="csY1" fmla="*/ 6477541 h 6858001"/>
              <a:gd name="csX2" fmla="*/ 11547690 w 12203795"/>
              <a:gd name="csY2" fmla="*/ 6584202 h 6858001"/>
              <a:gd name="csX3" fmla="*/ 11547690 w 12203795"/>
              <a:gd name="csY3" fmla="*/ 6477541 h 6858001"/>
              <a:gd name="csX4" fmla="*/ 3487470 w 12203795"/>
              <a:gd name="csY4" fmla="*/ 0 h 6858001"/>
              <a:gd name="csX5" fmla="*/ 7351180 w 12203795"/>
              <a:gd name="csY5" fmla="*/ 0 h 6858001"/>
              <a:gd name="csX6" fmla="*/ 12200199 w 12203795"/>
              <a:gd name="csY6" fmla="*/ 0 h 6858001"/>
              <a:gd name="csX7" fmla="*/ 12203536 w 12203795"/>
              <a:gd name="csY7" fmla="*/ 4670041 h 6858001"/>
              <a:gd name="csX8" fmla="*/ 11323629 w 12203795"/>
              <a:gd name="csY8" fmla="*/ 5350211 h 6858001"/>
              <a:gd name="csX9" fmla="*/ 11579884 w 12203795"/>
              <a:gd name="csY9" fmla="*/ 5541429 h 6858001"/>
              <a:gd name="csX10" fmla="*/ 9849359 w 12203795"/>
              <a:gd name="csY10" fmla="*/ 6858001 h 6858001"/>
              <a:gd name="csX11" fmla="*/ 0 w 12203795"/>
              <a:gd name="csY11" fmla="*/ 6856110 h 6858001"/>
              <a:gd name="csX12" fmla="*/ 8200 w 12203795"/>
              <a:gd name="csY12" fmla="*/ 1168401 h 6858001"/>
              <a:gd name="csX13" fmla="*/ 8200 w 12203795"/>
              <a:gd name="csY13" fmla="*/ 8041 h 6858001"/>
              <a:gd name="csX14" fmla="*/ 8200 w 12203795"/>
              <a:gd name="csY14" fmla="*/ 1 h 6858001"/>
              <a:gd name="csX15" fmla="*/ 3487470 w 12203795"/>
              <a:gd name="csY15" fmla="*/ 1 h 6858001"/>
              <a:gd name="csX16" fmla="*/ 3487470 w 12203795"/>
              <a:gd name="csY16" fmla="*/ 0 h 6858001"/>
              <a:gd name="csX17" fmla="*/ 3487470 w 12203795"/>
              <a:gd name="csY17" fmla="*/ 0 h 6858001"/>
              <a:gd name="csX0" fmla="*/ 11385900 w 12203795"/>
              <a:gd name="csY0" fmla="*/ 6548200 h 6858001"/>
              <a:gd name="csX1" fmla="*/ 3487470 w 12203795"/>
              <a:gd name="csY1" fmla="*/ 0 h 6858001"/>
              <a:gd name="csX2" fmla="*/ 7351180 w 12203795"/>
              <a:gd name="csY2" fmla="*/ 0 h 6858001"/>
              <a:gd name="csX3" fmla="*/ 12200199 w 12203795"/>
              <a:gd name="csY3" fmla="*/ 0 h 6858001"/>
              <a:gd name="csX4" fmla="*/ 12203536 w 12203795"/>
              <a:gd name="csY4" fmla="*/ 4670041 h 6858001"/>
              <a:gd name="csX5" fmla="*/ 11323629 w 12203795"/>
              <a:gd name="csY5" fmla="*/ 5350211 h 6858001"/>
              <a:gd name="csX6" fmla="*/ 11579884 w 12203795"/>
              <a:gd name="csY6" fmla="*/ 5541429 h 6858001"/>
              <a:gd name="csX7" fmla="*/ 9849359 w 12203795"/>
              <a:gd name="csY7" fmla="*/ 6858001 h 6858001"/>
              <a:gd name="csX8" fmla="*/ 0 w 12203795"/>
              <a:gd name="csY8" fmla="*/ 6856110 h 6858001"/>
              <a:gd name="csX9" fmla="*/ 8200 w 12203795"/>
              <a:gd name="csY9" fmla="*/ 1168401 h 6858001"/>
              <a:gd name="csX10" fmla="*/ 8200 w 12203795"/>
              <a:gd name="csY10" fmla="*/ 8041 h 6858001"/>
              <a:gd name="csX11" fmla="*/ 8200 w 12203795"/>
              <a:gd name="csY11" fmla="*/ 1 h 6858001"/>
              <a:gd name="csX12" fmla="*/ 3487470 w 12203795"/>
              <a:gd name="csY12" fmla="*/ 1 h 6858001"/>
              <a:gd name="csX13" fmla="*/ 3487470 w 12203795"/>
              <a:gd name="csY13" fmla="*/ 0 h 6858001"/>
              <a:gd name="csX14" fmla="*/ 3487470 w 12203795"/>
              <a:gd name="csY14" fmla="*/ 0 h 6858001"/>
              <a:gd name="csX0" fmla="*/ 11385900 w 12203795"/>
              <a:gd name="csY0" fmla="*/ 6548200 h 6858001"/>
              <a:gd name="csX1" fmla="*/ 3487470 w 12203795"/>
              <a:gd name="csY1" fmla="*/ 0 h 6858001"/>
              <a:gd name="csX2" fmla="*/ 7351180 w 12203795"/>
              <a:gd name="csY2" fmla="*/ 0 h 6858001"/>
              <a:gd name="csX3" fmla="*/ 12200199 w 12203795"/>
              <a:gd name="csY3" fmla="*/ 0 h 6858001"/>
              <a:gd name="csX4" fmla="*/ 12203536 w 12203795"/>
              <a:gd name="csY4" fmla="*/ 4670041 h 6858001"/>
              <a:gd name="csX5" fmla="*/ 11323629 w 12203795"/>
              <a:gd name="csY5" fmla="*/ 5350211 h 6858001"/>
              <a:gd name="csX6" fmla="*/ 9849359 w 12203795"/>
              <a:gd name="csY6" fmla="*/ 6858001 h 6858001"/>
              <a:gd name="csX7" fmla="*/ 0 w 12203795"/>
              <a:gd name="csY7" fmla="*/ 6856110 h 6858001"/>
              <a:gd name="csX8" fmla="*/ 8200 w 12203795"/>
              <a:gd name="csY8" fmla="*/ 1168401 h 6858001"/>
              <a:gd name="csX9" fmla="*/ 8200 w 12203795"/>
              <a:gd name="csY9" fmla="*/ 8041 h 6858001"/>
              <a:gd name="csX10" fmla="*/ 8200 w 12203795"/>
              <a:gd name="csY10" fmla="*/ 1 h 6858001"/>
              <a:gd name="csX11" fmla="*/ 3487470 w 12203795"/>
              <a:gd name="csY11" fmla="*/ 1 h 6858001"/>
              <a:gd name="csX12" fmla="*/ 3487470 w 12203795"/>
              <a:gd name="csY12" fmla="*/ 0 h 6858001"/>
              <a:gd name="csX13" fmla="*/ 3487470 w 12203795"/>
              <a:gd name="csY13" fmla="*/ 0 h 6858001"/>
              <a:gd name="csX0" fmla="*/ 11385900 w 12203795"/>
              <a:gd name="csY0" fmla="*/ 6548200 h 6858001"/>
              <a:gd name="csX1" fmla="*/ 3487470 w 12203795"/>
              <a:gd name="csY1" fmla="*/ 0 h 6858001"/>
              <a:gd name="csX2" fmla="*/ 7351180 w 12203795"/>
              <a:gd name="csY2" fmla="*/ 0 h 6858001"/>
              <a:gd name="csX3" fmla="*/ 12200199 w 12203795"/>
              <a:gd name="csY3" fmla="*/ 0 h 6858001"/>
              <a:gd name="csX4" fmla="*/ 12203536 w 12203795"/>
              <a:gd name="csY4" fmla="*/ 4670041 h 6858001"/>
              <a:gd name="csX5" fmla="*/ 9849359 w 12203795"/>
              <a:gd name="csY5" fmla="*/ 6858001 h 6858001"/>
              <a:gd name="csX6" fmla="*/ 0 w 12203795"/>
              <a:gd name="csY6" fmla="*/ 6856110 h 6858001"/>
              <a:gd name="csX7" fmla="*/ 8200 w 12203795"/>
              <a:gd name="csY7" fmla="*/ 1168401 h 6858001"/>
              <a:gd name="csX8" fmla="*/ 8200 w 12203795"/>
              <a:gd name="csY8" fmla="*/ 8041 h 6858001"/>
              <a:gd name="csX9" fmla="*/ 8200 w 12203795"/>
              <a:gd name="csY9" fmla="*/ 1 h 6858001"/>
              <a:gd name="csX10" fmla="*/ 3487470 w 12203795"/>
              <a:gd name="csY10" fmla="*/ 1 h 6858001"/>
              <a:gd name="csX11" fmla="*/ 3487470 w 12203795"/>
              <a:gd name="csY11" fmla="*/ 0 h 6858001"/>
              <a:gd name="csX12" fmla="*/ 3487470 w 12203795"/>
              <a:gd name="csY12" fmla="*/ 0 h 6858001"/>
              <a:gd name="csX0" fmla="*/ 11385900 w 12203795"/>
              <a:gd name="csY0" fmla="*/ 6548200 h 6856110"/>
              <a:gd name="csX1" fmla="*/ 3487470 w 12203795"/>
              <a:gd name="csY1" fmla="*/ 0 h 6856110"/>
              <a:gd name="csX2" fmla="*/ 7351180 w 12203795"/>
              <a:gd name="csY2" fmla="*/ 0 h 6856110"/>
              <a:gd name="csX3" fmla="*/ 12200199 w 12203795"/>
              <a:gd name="csY3" fmla="*/ 0 h 6856110"/>
              <a:gd name="csX4" fmla="*/ 12203536 w 12203795"/>
              <a:gd name="csY4" fmla="*/ 4670041 h 6856110"/>
              <a:gd name="csX5" fmla="*/ 0 w 12203795"/>
              <a:gd name="csY5" fmla="*/ 6856110 h 6856110"/>
              <a:gd name="csX6" fmla="*/ 8200 w 12203795"/>
              <a:gd name="csY6" fmla="*/ 1168401 h 6856110"/>
              <a:gd name="csX7" fmla="*/ 8200 w 12203795"/>
              <a:gd name="csY7" fmla="*/ 8041 h 6856110"/>
              <a:gd name="csX8" fmla="*/ 8200 w 12203795"/>
              <a:gd name="csY8" fmla="*/ 1 h 6856110"/>
              <a:gd name="csX9" fmla="*/ 3487470 w 12203795"/>
              <a:gd name="csY9" fmla="*/ 1 h 6856110"/>
              <a:gd name="csX10" fmla="*/ 3487470 w 12203795"/>
              <a:gd name="csY10" fmla="*/ 0 h 6856110"/>
              <a:gd name="csX11" fmla="*/ 3487470 w 12203795"/>
              <a:gd name="csY11" fmla="*/ 0 h 6856110"/>
              <a:gd name="csX0" fmla="*/ 11385900 w 12313159"/>
              <a:gd name="csY0" fmla="*/ 6548200 h 6856110"/>
              <a:gd name="csX1" fmla="*/ 3487470 w 12313159"/>
              <a:gd name="csY1" fmla="*/ 0 h 6856110"/>
              <a:gd name="csX2" fmla="*/ 7351180 w 12313159"/>
              <a:gd name="csY2" fmla="*/ 0 h 6856110"/>
              <a:gd name="csX3" fmla="*/ 12200199 w 12313159"/>
              <a:gd name="csY3" fmla="*/ 0 h 6856110"/>
              <a:gd name="csX4" fmla="*/ 12203536 w 12313159"/>
              <a:gd name="csY4" fmla="*/ 4670041 h 6856110"/>
              <a:gd name="csX5" fmla="*/ 0 w 12313159"/>
              <a:gd name="csY5" fmla="*/ 6856110 h 6856110"/>
              <a:gd name="csX6" fmla="*/ 8200 w 12313159"/>
              <a:gd name="csY6" fmla="*/ 1168401 h 6856110"/>
              <a:gd name="csX7" fmla="*/ 8200 w 12313159"/>
              <a:gd name="csY7" fmla="*/ 8041 h 6856110"/>
              <a:gd name="csX8" fmla="*/ 8200 w 12313159"/>
              <a:gd name="csY8" fmla="*/ 1 h 6856110"/>
              <a:gd name="csX9" fmla="*/ 3487470 w 12313159"/>
              <a:gd name="csY9" fmla="*/ 1 h 6856110"/>
              <a:gd name="csX10" fmla="*/ 3487470 w 12313159"/>
              <a:gd name="csY10" fmla="*/ 0 h 6856110"/>
              <a:gd name="csX11" fmla="*/ 3487470 w 12313159"/>
              <a:gd name="csY11" fmla="*/ 0 h 6856110"/>
              <a:gd name="csX0" fmla="*/ 11385900 w 12203536"/>
              <a:gd name="csY0" fmla="*/ 6548200 h 6856110"/>
              <a:gd name="csX1" fmla="*/ 3487470 w 12203536"/>
              <a:gd name="csY1" fmla="*/ 0 h 6856110"/>
              <a:gd name="csX2" fmla="*/ 7351180 w 12203536"/>
              <a:gd name="csY2" fmla="*/ 0 h 6856110"/>
              <a:gd name="csX3" fmla="*/ 12200199 w 12203536"/>
              <a:gd name="csY3" fmla="*/ 0 h 6856110"/>
              <a:gd name="csX4" fmla="*/ 12203536 w 12203536"/>
              <a:gd name="csY4" fmla="*/ 4670041 h 6856110"/>
              <a:gd name="csX5" fmla="*/ 0 w 12203536"/>
              <a:gd name="csY5" fmla="*/ 6856110 h 6856110"/>
              <a:gd name="csX6" fmla="*/ 8200 w 12203536"/>
              <a:gd name="csY6" fmla="*/ 1168401 h 6856110"/>
              <a:gd name="csX7" fmla="*/ 8200 w 12203536"/>
              <a:gd name="csY7" fmla="*/ 8041 h 6856110"/>
              <a:gd name="csX8" fmla="*/ 8200 w 12203536"/>
              <a:gd name="csY8" fmla="*/ 1 h 6856110"/>
              <a:gd name="csX9" fmla="*/ 3487470 w 12203536"/>
              <a:gd name="csY9" fmla="*/ 1 h 6856110"/>
              <a:gd name="csX10" fmla="*/ 3487470 w 12203536"/>
              <a:gd name="csY10" fmla="*/ 0 h 6856110"/>
              <a:gd name="csX11" fmla="*/ 3487470 w 12203536"/>
              <a:gd name="csY11" fmla="*/ 0 h 6856110"/>
              <a:gd name="csX0" fmla="*/ 11385900 w 12200199"/>
              <a:gd name="csY0" fmla="*/ 6548200 h 6856110"/>
              <a:gd name="csX1" fmla="*/ 3487470 w 12200199"/>
              <a:gd name="csY1" fmla="*/ 0 h 6856110"/>
              <a:gd name="csX2" fmla="*/ 7351180 w 12200199"/>
              <a:gd name="csY2" fmla="*/ 0 h 6856110"/>
              <a:gd name="csX3" fmla="*/ 12200199 w 12200199"/>
              <a:gd name="csY3" fmla="*/ 0 h 6856110"/>
              <a:gd name="csX4" fmla="*/ 12096112 w 12200199"/>
              <a:gd name="csY4" fmla="*/ 6788144 h 6856110"/>
              <a:gd name="csX5" fmla="*/ 0 w 12200199"/>
              <a:gd name="csY5" fmla="*/ 6856110 h 6856110"/>
              <a:gd name="csX6" fmla="*/ 8200 w 12200199"/>
              <a:gd name="csY6" fmla="*/ 1168401 h 6856110"/>
              <a:gd name="csX7" fmla="*/ 8200 w 12200199"/>
              <a:gd name="csY7" fmla="*/ 8041 h 6856110"/>
              <a:gd name="csX8" fmla="*/ 8200 w 12200199"/>
              <a:gd name="csY8" fmla="*/ 1 h 6856110"/>
              <a:gd name="csX9" fmla="*/ 3487470 w 12200199"/>
              <a:gd name="csY9" fmla="*/ 1 h 6856110"/>
              <a:gd name="csX10" fmla="*/ 3487470 w 12200199"/>
              <a:gd name="csY10" fmla="*/ 0 h 6856110"/>
              <a:gd name="csX11" fmla="*/ 3487470 w 12200199"/>
              <a:gd name="csY11" fmla="*/ 0 h 6856110"/>
              <a:gd name="csX0" fmla="*/ 11385900 w 12202853"/>
              <a:gd name="csY0" fmla="*/ 6548200 h 6856110"/>
              <a:gd name="csX1" fmla="*/ 3487470 w 12202853"/>
              <a:gd name="csY1" fmla="*/ 0 h 6856110"/>
              <a:gd name="csX2" fmla="*/ 7351180 w 12202853"/>
              <a:gd name="csY2" fmla="*/ 0 h 6856110"/>
              <a:gd name="csX3" fmla="*/ 12200199 w 12202853"/>
              <a:gd name="csY3" fmla="*/ 0 h 6856110"/>
              <a:gd name="csX4" fmla="*/ 12096112 w 12202853"/>
              <a:gd name="csY4" fmla="*/ 6788144 h 6856110"/>
              <a:gd name="csX5" fmla="*/ 0 w 12202853"/>
              <a:gd name="csY5" fmla="*/ 6856110 h 6856110"/>
              <a:gd name="csX6" fmla="*/ 8200 w 12202853"/>
              <a:gd name="csY6" fmla="*/ 1168401 h 6856110"/>
              <a:gd name="csX7" fmla="*/ 8200 w 12202853"/>
              <a:gd name="csY7" fmla="*/ 8041 h 6856110"/>
              <a:gd name="csX8" fmla="*/ 8200 w 12202853"/>
              <a:gd name="csY8" fmla="*/ 1 h 6856110"/>
              <a:gd name="csX9" fmla="*/ 3487470 w 12202853"/>
              <a:gd name="csY9" fmla="*/ 1 h 6856110"/>
              <a:gd name="csX10" fmla="*/ 3487470 w 12202853"/>
              <a:gd name="csY10" fmla="*/ 0 h 6856110"/>
              <a:gd name="csX11" fmla="*/ 3487470 w 12202853"/>
              <a:gd name="csY11" fmla="*/ 0 h 6856110"/>
              <a:gd name="csX0" fmla="*/ 11385900 w 12200199"/>
              <a:gd name="csY0" fmla="*/ 6548200 h 6856110"/>
              <a:gd name="csX1" fmla="*/ 3487470 w 12200199"/>
              <a:gd name="csY1" fmla="*/ 0 h 6856110"/>
              <a:gd name="csX2" fmla="*/ 7351180 w 12200199"/>
              <a:gd name="csY2" fmla="*/ 0 h 6856110"/>
              <a:gd name="csX3" fmla="*/ 12200199 w 12200199"/>
              <a:gd name="csY3" fmla="*/ 0 h 6856110"/>
              <a:gd name="csX4" fmla="*/ 12096112 w 12200199"/>
              <a:gd name="csY4" fmla="*/ 6788144 h 6856110"/>
              <a:gd name="csX5" fmla="*/ 0 w 12200199"/>
              <a:gd name="csY5" fmla="*/ 6856110 h 6856110"/>
              <a:gd name="csX6" fmla="*/ 8200 w 12200199"/>
              <a:gd name="csY6" fmla="*/ 1168401 h 6856110"/>
              <a:gd name="csX7" fmla="*/ 8200 w 12200199"/>
              <a:gd name="csY7" fmla="*/ 8041 h 6856110"/>
              <a:gd name="csX8" fmla="*/ 8200 w 12200199"/>
              <a:gd name="csY8" fmla="*/ 1 h 6856110"/>
              <a:gd name="csX9" fmla="*/ 3487470 w 12200199"/>
              <a:gd name="csY9" fmla="*/ 1 h 6856110"/>
              <a:gd name="csX10" fmla="*/ 3487470 w 12200199"/>
              <a:gd name="csY10" fmla="*/ 0 h 6856110"/>
              <a:gd name="csX11" fmla="*/ 3487470 w 12200199"/>
              <a:gd name="csY11" fmla="*/ 0 h 6856110"/>
              <a:gd name="csX0" fmla="*/ 11385900 w 12283784"/>
              <a:gd name="csY0" fmla="*/ 6548200 h 6856110"/>
              <a:gd name="csX1" fmla="*/ 3487470 w 12283784"/>
              <a:gd name="csY1" fmla="*/ 0 h 6856110"/>
              <a:gd name="csX2" fmla="*/ 7351180 w 12283784"/>
              <a:gd name="csY2" fmla="*/ 0 h 6856110"/>
              <a:gd name="csX3" fmla="*/ 12200199 w 12283784"/>
              <a:gd name="csY3" fmla="*/ 0 h 6856110"/>
              <a:gd name="csX4" fmla="*/ 12096112 w 12283784"/>
              <a:gd name="csY4" fmla="*/ 6788144 h 6856110"/>
              <a:gd name="csX5" fmla="*/ 0 w 12283784"/>
              <a:gd name="csY5" fmla="*/ 6856110 h 6856110"/>
              <a:gd name="csX6" fmla="*/ 8200 w 12283784"/>
              <a:gd name="csY6" fmla="*/ 1168401 h 6856110"/>
              <a:gd name="csX7" fmla="*/ 8200 w 12283784"/>
              <a:gd name="csY7" fmla="*/ 8041 h 6856110"/>
              <a:gd name="csX8" fmla="*/ 8200 w 12283784"/>
              <a:gd name="csY8" fmla="*/ 1 h 6856110"/>
              <a:gd name="csX9" fmla="*/ 3487470 w 12283784"/>
              <a:gd name="csY9" fmla="*/ 1 h 6856110"/>
              <a:gd name="csX10" fmla="*/ 3487470 w 12283784"/>
              <a:gd name="csY10" fmla="*/ 0 h 6856110"/>
              <a:gd name="csX11" fmla="*/ 3487470 w 12283784"/>
              <a:gd name="csY11" fmla="*/ 0 h 6856110"/>
              <a:gd name="csX0" fmla="*/ 11385900 w 12309273"/>
              <a:gd name="csY0" fmla="*/ 6548200 h 6856110"/>
              <a:gd name="csX1" fmla="*/ 3487470 w 12309273"/>
              <a:gd name="csY1" fmla="*/ 0 h 6856110"/>
              <a:gd name="csX2" fmla="*/ 7351180 w 12309273"/>
              <a:gd name="csY2" fmla="*/ 0 h 6856110"/>
              <a:gd name="csX3" fmla="*/ 12200199 w 12309273"/>
              <a:gd name="csY3" fmla="*/ 0 h 6856110"/>
              <a:gd name="csX4" fmla="*/ 12096112 w 12309273"/>
              <a:gd name="csY4" fmla="*/ 6788144 h 6856110"/>
              <a:gd name="csX5" fmla="*/ 0 w 12309273"/>
              <a:gd name="csY5" fmla="*/ 6856110 h 6856110"/>
              <a:gd name="csX6" fmla="*/ 8200 w 12309273"/>
              <a:gd name="csY6" fmla="*/ 1168401 h 6856110"/>
              <a:gd name="csX7" fmla="*/ 8200 w 12309273"/>
              <a:gd name="csY7" fmla="*/ 8041 h 6856110"/>
              <a:gd name="csX8" fmla="*/ 8200 w 12309273"/>
              <a:gd name="csY8" fmla="*/ 1 h 6856110"/>
              <a:gd name="csX9" fmla="*/ 3487470 w 12309273"/>
              <a:gd name="csY9" fmla="*/ 1 h 6856110"/>
              <a:gd name="csX10" fmla="*/ 3487470 w 12309273"/>
              <a:gd name="csY10" fmla="*/ 0 h 6856110"/>
              <a:gd name="csX11" fmla="*/ 3487470 w 12309273"/>
              <a:gd name="csY11" fmla="*/ 0 h 6856110"/>
              <a:gd name="csX0" fmla="*/ 11385900 w 12388155"/>
              <a:gd name="csY0" fmla="*/ 6548200 h 6864238"/>
              <a:gd name="csX1" fmla="*/ 3487470 w 12388155"/>
              <a:gd name="csY1" fmla="*/ 0 h 6864238"/>
              <a:gd name="csX2" fmla="*/ 7351180 w 12388155"/>
              <a:gd name="csY2" fmla="*/ 0 h 6864238"/>
              <a:gd name="csX3" fmla="*/ 12200199 w 12388155"/>
              <a:gd name="csY3" fmla="*/ 0 h 6864238"/>
              <a:gd name="csX4" fmla="*/ 12208563 w 12388155"/>
              <a:gd name="csY4" fmla="*/ 6864238 h 6864238"/>
              <a:gd name="csX5" fmla="*/ 0 w 12388155"/>
              <a:gd name="csY5" fmla="*/ 6856110 h 6864238"/>
              <a:gd name="csX6" fmla="*/ 8200 w 12388155"/>
              <a:gd name="csY6" fmla="*/ 1168401 h 6864238"/>
              <a:gd name="csX7" fmla="*/ 8200 w 12388155"/>
              <a:gd name="csY7" fmla="*/ 8041 h 6864238"/>
              <a:gd name="csX8" fmla="*/ 8200 w 12388155"/>
              <a:gd name="csY8" fmla="*/ 1 h 6864238"/>
              <a:gd name="csX9" fmla="*/ 3487470 w 12388155"/>
              <a:gd name="csY9" fmla="*/ 1 h 6864238"/>
              <a:gd name="csX10" fmla="*/ 3487470 w 12388155"/>
              <a:gd name="csY10" fmla="*/ 0 h 6864238"/>
              <a:gd name="csX11" fmla="*/ 3487470 w 12388155"/>
              <a:gd name="csY11" fmla="*/ 0 h 6864238"/>
              <a:gd name="csX0" fmla="*/ 11385900 w 12208563"/>
              <a:gd name="csY0" fmla="*/ 6548200 h 6864238"/>
              <a:gd name="csX1" fmla="*/ 3487470 w 12208563"/>
              <a:gd name="csY1" fmla="*/ 0 h 6864238"/>
              <a:gd name="csX2" fmla="*/ 7351180 w 12208563"/>
              <a:gd name="csY2" fmla="*/ 0 h 6864238"/>
              <a:gd name="csX3" fmla="*/ 12200199 w 12208563"/>
              <a:gd name="csY3" fmla="*/ 0 h 6864238"/>
              <a:gd name="csX4" fmla="*/ 12208563 w 12208563"/>
              <a:gd name="csY4" fmla="*/ 6864238 h 6864238"/>
              <a:gd name="csX5" fmla="*/ 0 w 12208563"/>
              <a:gd name="csY5" fmla="*/ 6856110 h 6864238"/>
              <a:gd name="csX6" fmla="*/ 8200 w 12208563"/>
              <a:gd name="csY6" fmla="*/ 1168401 h 6864238"/>
              <a:gd name="csX7" fmla="*/ 8200 w 12208563"/>
              <a:gd name="csY7" fmla="*/ 8041 h 6864238"/>
              <a:gd name="csX8" fmla="*/ 8200 w 12208563"/>
              <a:gd name="csY8" fmla="*/ 1 h 6864238"/>
              <a:gd name="csX9" fmla="*/ 3487470 w 12208563"/>
              <a:gd name="csY9" fmla="*/ 1 h 6864238"/>
              <a:gd name="csX10" fmla="*/ 3487470 w 12208563"/>
              <a:gd name="csY10" fmla="*/ 0 h 6864238"/>
              <a:gd name="csX11" fmla="*/ 3487470 w 12208563"/>
              <a:gd name="csY11" fmla="*/ 0 h 6864238"/>
              <a:gd name="csX0" fmla="*/ 11385900 w 12208563"/>
              <a:gd name="csY0" fmla="*/ 6548200 h 6864238"/>
              <a:gd name="csX1" fmla="*/ 3487470 w 12208563"/>
              <a:gd name="csY1" fmla="*/ 0 h 6864238"/>
              <a:gd name="csX2" fmla="*/ 7351180 w 12208563"/>
              <a:gd name="csY2" fmla="*/ 0 h 6864238"/>
              <a:gd name="csX3" fmla="*/ 12200199 w 12208563"/>
              <a:gd name="csY3" fmla="*/ 0 h 6864238"/>
              <a:gd name="csX4" fmla="*/ 12208563 w 12208563"/>
              <a:gd name="csY4" fmla="*/ 6864238 h 6864238"/>
              <a:gd name="csX5" fmla="*/ 0 w 12208563"/>
              <a:gd name="csY5" fmla="*/ 6856110 h 6864238"/>
              <a:gd name="csX6" fmla="*/ 8200 w 12208563"/>
              <a:gd name="csY6" fmla="*/ 1168401 h 6864238"/>
              <a:gd name="csX7" fmla="*/ 8200 w 12208563"/>
              <a:gd name="csY7" fmla="*/ 8041 h 6864238"/>
              <a:gd name="csX8" fmla="*/ 8200 w 12208563"/>
              <a:gd name="csY8" fmla="*/ 1 h 6864238"/>
              <a:gd name="csX9" fmla="*/ 3487470 w 12208563"/>
              <a:gd name="csY9" fmla="*/ 1 h 6864238"/>
              <a:gd name="csX10" fmla="*/ 3487470 w 12208563"/>
              <a:gd name="csY10" fmla="*/ 0 h 6864238"/>
              <a:gd name="csX11" fmla="*/ 3487470 w 12208563"/>
              <a:gd name="csY11" fmla="*/ 0 h 6864238"/>
              <a:gd name="csX0" fmla="*/ 11385900 w 12208563"/>
              <a:gd name="csY0" fmla="*/ 6677509 h 6993547"/>
              <a:gd name="csX1" fmla="*/ 3487470 w 12208563"/>
              <a:gd name="csY1" fmla="*/ 129309 h 6993547"/>
              <a:gd name="csX2" fmla="*/ 7351180 w 12208563"/>
              <a:gd name="csY2" fmla="*/ 129309 h 6993547"/>
              <a:gd name="csX3" fmla="*/ 12200199 w 12208563"/>
              <a:gd name="csY3" fmla="*/ 129309 h 6993547"/>
              <a:gd name="csX4" fmla="*/ 12208563 w 12208563"/>
              <a:gd name="csY4" fmla="*/ 6993547 h 6993547"/>
              <a:gd name="csX5" fmla="*/ 0 w 12208563"/>
              <a:gd name="csY5" fmla="*/ 6985419 h 6993547"/>
              <a:gd name="csX6" fmla="*/ 8200 w 12208563"/>
              <a:gd name="csY6" fmla="*/ 1297710 h 6993547"/>
              <a:gd name="csX7" fmla="*/ 8200 w 12208563"/>
              <a:gd name="csY7" fmla="*/ 137350 h 6993547"/>
              <a:gd name="csX8" fmla="*/ 8200 w 12208563"/>
              <a:gd name="csY8" fmla="*/ 129310 h 6993547"/>
              <a:gd name="csX9" fmla="*/ 3487470 w 12208563"/>
              <a:gd name="csY9" fmla="*/ 129310 h 6993547"/>
              <a:gd name="csX10" fmla="*/ 3487470 w 12208563"/>
              <a:gd name="csY10" fmla="*/ 129309 h 6993547"/>
              <a:gd name="csX11" fmla="*/ 3487470 w 12208563"/>
              <a:gd name="csY11" fmla="*/ 129309 h 6993547"/>
              <a:gd name="csX0" fmla="*/ 11385900 w 12208563"/>
              <a:gd name="csY0" fmla="*/ 6548200 h 6864238"/>
              <a:gd name="csX1" fmla="*/ 3487470 w 12208563"/>
              <a:gd name="csY1" fmla="*/ 0 h 6864238"/>
              <a:gd name="csX2" fmla="*/ 12200199 w 12208563"/>
              <a:gd name="csY2" fmla="*/ 0 h 6864238"/>
              <a:gd name="csX3" fmla="*/ 12208563 w 12208563"/>
              <a:gd name="csY3" fmla="*/ 6864238 h 6864238"/>
              <a:gd name="csX4" fmla="*/ 0 w 12208563"/>
              <a:gd name="csY4" fmla="*/ 6856110 h 6864238"/>
              <a:gd name="csX5" fmla="*/ 8200 w 12208563"/>
              <a:gd name="csY5" fmla="*/ 1168401 h 6864238"/>
              <a:gd name="csX6" fmla="*/ 8200 w 12208563"/>
              <a:gd name="csY6" fmla="*/ 8041 h 6864238"/>
              <a:gd name="csX7" fmla="*/ 8200 w 12208563"/>
              <a:gd name="csY7" fmla="*/ 1 h 6864238"/>
              <a:gd name="csX8" fmla="*/ 3487470 w 12208563"/>
              <a:gd name="csY8" fmla="*/ 1 h 6864238"/>
              <a:gd name="csX9" fmla="*/ 3487470 w 12208563"/>
              <a:gd name="csY9" fmla="*/ 0 h 6864238"/>
              <a:gd name="csX10" fmla="*/ 3487470 w 12208563"/>
              <a:gd name="csY10" fmla="*/ 0 h 6864238"/>
              <a:gd name="csX0" fmla="*/ 11385900 w 12208563"/>
              <a:gd name="csY0" fmla="*/ 6548200 h 6864238"/>
              <a:gd name="csX1" fmla="*/ 3487470 w 12208563"/>
              <a:gd name="csY1" fmla="*/ 0 h 6864238"/>
              <a:gd name="csX2" fmla="*/ 12200199 w 12208563"/>
              <a:gd name="csY2" fmla="*/ 0 h 6864238"/>
              <a:gd name="csX3" fmla="*/ 12208563 w 12208563"/>
              <a:gd name="csY3" fmla="*/ 6864238 h 6864238"/>
              <a:gd name="csX4" fmla="*/ 0 w 12208563"/>
              <a:gd name="csY4" fmla="*/ 6856110 h 6864238"/>
              <a:gd name="csX5" fmla="*/ 8200 w 12208563"/>
              <a:gd name="csY5" fmla="*/ 1168401 h 6864238"/>
              <a:gd name="csX6" fmla="*/ 8200 w 12208563"/>
              <a:gd name="csY6" fmla="*/ 8041 h 6864238"/>
              <a:gd name="csX7" fmla="*/ 8200 w 12208563"/>
              <a:gd name="csY7" fmla="*/ 1 h 6864238"/>
              <a:gd name="csX8" fmla="*/ 3487470 w 12208563"/>
              <a:gd name="csY8" fmla="*/ 1 h 6864238"/>
              <a:gd name="csX9" fmla="*/ 3487470 w 12208563"/>
              <a:gd name="csY9" fmla="*/ 0 h 6864238"/>
              <a:gd name="csX0" fmla="*/ 11385900 w 12208563"/>
              <a:gd name="csY0" fmla="*/ 6632646 h 6948684"/>
              <a:gd name="csX1" fmla="*/ 3487470 w 12208563"/>
              <a:gd name="csY1" fmla="*/ 84446 h 6948684"/>
              <a:gd name="csX2" fmla="*/ 12200199 w 12208563"/>
              <a:gd name="csY2" fmla="*/ 84446 h 6948684"/>
              <a:gd name="csX3" fmla="*/ 12208563 w 12208563"/>
              <a:gd name="csY3" fmla="*/ 6948684 h 6948684"/>
              <a:gd name="csX4" fmla="*/ 0 w 12208563"/>
              <a:gd name="csY4" fmla="*/ 6940556 h 6948684"/>
              <a:gd name="csX5" fmla="*/ 8200 w 12208563"/>
              <a:gd name="csY5" fmla="*/ 1252847 h 6948684"/>
              <a:gd name="csX6" fmla="*/ 8200 w 12208563"/>
              <a:gd name="csY6" fmla="*/ 92487 h 6948684"/>
              <a:gd name="csX7" fmla="*/ 8200 w 12208563"/>
              <a:gd name="csY7" fmla="*/ 84447 h 6948684"/>
              <a:gd name="csX8" fmla="*/ 3487470 w 12208563"/>
              <a:gd name="csY8" fmla="*/ 84447 h 6948684"/>
              <a:gd name="csX9" fmla="*/ 3487470 w 12208563"/>
              <a:gd name="csY9" fmla="*/ 84446 h 6948684"/>
              <a:gd name="csX0" fmla="*/ 11385900 w 12208563"/>
              <a:gd name="csY0" fmla="*/ 7056661 h 7372699"/>
              <a:gd name="csX1" fmla="*/ 3487470 w 12208563"/>
              <a:gd name="csY1" fmla="*/ 508462 h 7372699"/>
              <a:gd name="csX2" fmla="*/ 12200199 w 12208563"/>
              <a:gd name="csY2" fmla="*/ 508461 h 7372699"/>
              <a:gd name="csX3" fmla="*/ 12208563 w 12208563"/>
              <a:gd name="csY3" fmla="*/ 7372699 h 7372699"/>
              <a:gd name="csX4" fmla="*/ 0 w 12208563"/>
              <a:gd name="csY4" fmla="*/ 7364571 h 7372699"/>
              <a:gd name="csX5" fmla="*/ 8200 w 12208563"/>
              <a:gd name="csY5" fmla="*/ 1676862 h 7372699"/>
              <a:gd name="csX6" fmla="*/ 8200 w 12208563"/>
              <a:gd name="csY6" fmla="*/ 516502 h 7372699"/>
              <a:gd name="csX7" fmla="*/ 8200 w 12208563"/>
              <a:gd name="csY7" fmla="*/ 508462 h 7372699"/>
              <a:gd name="csX8" fmla="*/ 3487470 w 12208563"/>
              <a:gd name="csY8" fmla="*/ 508462 h 7372699"/>
              <a:gd name="csX0" fmla="*/ 11385900 w 12208563"/>
              <a:gd name="csY0" fmla="*/ 6548200 h 6864238"/>
              <a:gd name="csX1" fmla="*/ 8200 w 12208563"/>
              <a:gd name="csY1" fmla="*/ 1 h 6864238"/>
              <a:gd name="csX2" fmla="*/ 12200199 w 12208563"/>
              <a:gd name="csY2" fmla="*/ 0 h 6864238"/>
              <a:gd name="csX3" fmla="*/ 12208563 w 12208563"/>
              <a:gd name="csY3" fmla="*/ 6864238 h 6864238"/>
              <a:gd name="csX4" fmla="*/ 0 w 12208563"/>
              <a:gd name="csY4" fmla="*/ 6856110 h 6864238"/>
              <a:gd name="csX5" fmla="*/ 8200 w 12208563"/>
              <a:gd name="csY5" fmla="*/ 1168401 h 6864238"/>
              <a:gd name="csX6" fmla="*/ 8200 w 12208563"/>
              <a:gd name="csY6" fmla="*/ 8041 h 6864238"/>
              <a:gd name="csX7" fmla="*/ 8200 w 12208563"/>
              <a:gd name="csY7" fmla="*/ 1 h 6864238"/>
              <a:gd name="csX0" fmla="*/ 12287812 w 13110475"/>
              <a:gd name="csY0" fmla="*/ 6548200 h 6864238"/>
              <a:gd name="csX1" fmla="*/ 910112 w 13110475"/>
              <a:gd name="csY1" fmla="*/ 1 h 6864238"/>
              <a:gd name="csX2" fmla="*/ 13102111 w 13110475"/>
              <a:gd name="csY2" fmla="*/ 0 h 6864238"/>
              <a:gd name="csX3" fmla="*/ 13110475 w 13110475"/>
              <a:gd name="csY3" fmla="*/ 6864238 h 6864238"/>
              <a:gd name="csX4" fmla="*/ 901912 w 13110475"/>
              <a:gd name="csY4" fmla="*/ 6856110 h 6864238"/>
              <a:gd name="csX5" fmla="*/ 910112 w 13110475"/>
              <a:gd name="csY5" fmla="*/ 8041 h 6864238"/>
              <a:gd name="csX6" fmla="*/ 910112 w 13110475"/>
              <a:gd name="csY6" fmla="*/ 1 h 6864238"/>
              <a:gd name="csX0" fmla="*/ 11385900 w 12208563"/>
              <a:gd name="csY0" fmla="*/ 6548200 h 6864238"/>
              <a:gd name="csX1" fmla="*/ 8200 w 12208563"/>
              <a:gd name="csY1" fmla="*/ 1 h 6864238"/>
              <a:gd name="csX2" fmla="*/ 12200199 w 12208563"/>
              <a:gd name="csY2" fmla="*/ 0 h 6864238"/>
              <a:gd name="csX3" fmla="*/ 12208563 w 12208563"/>
              <a:gd name="csY3" fmla="*/ 6864238 h 6864238"/>
              <a:gd name="csX4" fmla="*/ 0 w 12208563"/>
              <a:gd name="csY4" fmla="*/ 6856110 h 6864238"/>
              <a:gd name="csX5" fmla="*/ 8200 w 12208563"/>
              <a:gd name="csY5" fmla="*/ 8041 h 6864238"/>
              <a:gd name="csX6" fmla="*/ 8200 w 12208563"/>
              <a:gd name="csY6" fmla="*/ 1 h 68642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2208563" h="6864238">
                <a:moveTo>
                  <a:pt x="11385900" y="6548200"/>
                </a:moveTo>
                <a:close/>
                <a:moveTo>
                  <a:pt x="8200" y="1"/>
                </a:moveTo>
                <a:lnTo>
                  <a:pt x="12200199" y="0"/>
                </a:lnTo>
                <a:lnTo>
                  <a:pt x="12208563" y="6864238"/>
                </a:lnTo>
                <a:lnTo>
                  <a:pt x="0" y="6856110"/>
                </a:lnTo>
                <a:cubicBezTo>
                  <a:pt x="4100" y="3432075"/>
                  <a:pt x="6833" y="1150726"/>
                  <a:pt x="8200" y="8041"/>
                </a:cubicBezTo>
                <a:lnTo>
                  <a:pt x="8200" y="1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5400000" scaled="0"/>
          </a:gra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1CBC87E-878D-6AF2-A08D-77098E54E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8019" y="5182376"/>
            <a:ext cx="7557023" cy="461665"/>
          </a:xfrm>
        </p:spPr>
        <p:txBody>
          <a:bodyPr wrap="square" lIns="0" rIns="0">
            <a:spAutoFit/>
          </a:bodyPr>
          <a:lstStyle>
            <a:lvl1pPr algn="r">
              <a:defRPr sz="2400" b="1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Potential subtitle</a:t>
            </a:r>
            <a:endParaRPr lang="nl-NL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4F83CC9F-99CD-9FCD-F271-C2F1F7D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019" y="3871248"/>
            <a:ext cx="7557024" cy="1311128"/>
          </a:xfrm>
        </p:spPr>
        <p:txBody>
          <a:bodyPr wrap="square" lIns="0" rIns="0" anchor="b">
            <a:spAutoFit/>
          </a:bodyPr>
          <a:lstStyle>
            <a:lvl1pPr algn="r">
              <a:defRPr sz="440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GB" dirty="0"/>
              <a:t>Chapter title</a:t>
            </a:r>
            <a:br>
              <a:rPr lang="en-GB" dirty="0"/>
            </a:br>
            <a:r>
              <a:rPr lang="en-GB" dirty="0"/>
              <a:t>in max 2 lines</a:t>
            </a:r>
            <a:endParaRPr lang="nl-NL" dirty="0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0D761B1-0F9C-912A-5FE8-F4FFCA852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45859" y="2175149"/>
            <a:ext cx="1699183" cy="1477328"/>
          </a:xfrm>
        </p:spPr>
        <p:txBody>
          <a:bodyPr wrap="none" lIns="0" tIns="0" rIns="0" bIns="0">
            <a:spAutoFit/>
          </a:bodyPr>
          <a:lstStyle>
            <a:lvl1pPr algn="r">
              <a:defRPr sz="9600" b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GB" dirty="0"/>
              <a:t>NR</a:t>
            </a:r>
            <a:endParaRPr lang="nl-NL" dirty="0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3D58A1F6-B248-F217-3B65-4F92300043C5}"/>
              </a:ext>
            </a:extLst>
          </p:cNvPr>
          <p:cNvSpPr/>
          <p:nvPr userDrawn="1"/>
        </p:nvSpPr>
        <p:spPr>
          <a:xfrm rot="16200000" flipH="1">
            <a:off x="10120855" y="-287655"/>
            <a:ext cx="1789610" cy="235267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sx="110000" sy="11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462CF4F0-9B59-B367-92F4-6E37E04C6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14" y="0"/>
            <a:ext cx="1474986" cy="904972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E30053DE-8D5B-AE72-23D5-1D12E1A56013}"/>
              </a:ext>
            </a:extLst>
          </p:cNvPr>
          <p:cNvSpPr/>
          <p:nvPr userDrawn="1"/>
        </p:nvSpPr>
        <p:spPr>
          <a:xfrm rot="5400000" flipV="1">
            <a:off x="11068633" y="1073553"/>
            <a:ext cx="1360613" cy="8861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5351A0-23B2-5419-1140-B18363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504" y="1378114"/>
            <a:ext cx="291042" cy="27699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7672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D831C-D540-8D87-F8A3-690C596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1CD0-A20B-4CD9-CF5A-41229F31D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3115-8DD0-5FAB-C4BC-2C3C8E08A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7786" y="5204173"/>
            <a:ext cx="181140" cy="276999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A7290A03-D307-446C-A7E6-13B53CF31C4A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031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692" r:id="rId3"/>
    <p:sldLayoutId id="2147483705" r:id="rId4"/>
    <p:sldLayoutId id="2147483693" r:id="rId5"/>
    <p:sldLayoutId id="2147483694" r:id="rId6"/>
    <p:sldLayoutId id="2147483703" r:id="rId7"/>
    <p:sldLayoutId id="2147483690" r:id="rId8"/>
    <p:sldLayoutId id="2147483704" r:id="rId9"/>
    <p:sldLayoutId id="2147483661" r:id="rId10"/>
    <p:sldLayoutId id="2147483678" r:id="rId11"/>
    <p:sldLayoutId id="2147483680" r:id="rId12"/>
    <p:sldLayoutId id="2147483698" r:id="rId13"/>
    <p:sldLayoutId id="2147483695" r:id="rId14"/>
    <p:sldLayoutId id="2147483697" r:id="rId15"/>
    <p:sldLayoutId id="2147483696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02" r:id="rId33"/>
    <p:sldLayoutId id="2147483700" r:id="rId34"/>
    <p:sldLayoutId id="2147483699" r:id="rId35"/>
    <p:sldLayoutId id="2147483701" r:id="rId36"/>
    <p:sldLayoutId id="2147483667" r:id="rId37"/>
    <p:sldLayoutId id="2147483676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9" r:id="rId45"/>
    <p:sldLayoutId id="2147483706" r:id="rId46"/>
    <p:sldLayoutId id="2147483707" r:id="rId47"/>
    <p:sldLayoutId id="2147483708" r:id="rId48"/>
    <p:sldLayoutId id="2147483688" r:id="rId49"/>
    <p:sldLayoutId id="2147483672" r:id="rId50"/>
    <p:sldLayoutId id="2147483674" r:id="rId51"/>
    <p:sldLayoutId id="2147483671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2714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70000"/>
        <a:buFont typeface="System Font Regular"/>
        <a:buChar char="►"/>
        <a:tabLst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03275" indent="-266700" algn="l" defTabSz="914400" rtl="0" eaLnBrk="1" latinLnBrk="0" hangingPunct="1">
        <a:lnSpc>
          <a:spcPct val="100000"/>
        </a:lnSpc>
        <a:spcBef>
          <a:spcPts val="400"/>
        </a:spcBef>
        <a:buSzPct val="70000"/>
        <a:buFontTx/>
        <a:buBlip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</a:buBlip>
        <a:tabLst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35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tabLst/>
        <a:defRPr sz="2000" b="1" i="0" kern="1200"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6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4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fa Radiology Solutions">
      <a:dk1>
        <a:srgbClr val="231F20"/>
      </a:dk1>
      <a:lt1>
        <a:sysClr val="window" lastClr="FFFFFF"/>
      </a:lt1>
      <a:dk2>
        <a:srgbClr val="636466"/>
      </a:dk2>
      <a:lt2>
        <a:srgbClr val="C7C8CA"/>
      </a:lt2>
      <a:accent1>
        <a:srgbClr val="49134C"/>
      </a:accent1>
      <a:accent2>
        <a:srgbClr val="EE3124"/>
      </a:accent2>
      <a:accent3>
        <a:srgbClr val="079CCB"/>
      </a:accent3>
      <a:accent4>
        <a:srgbClr val="A32622"/>
      </a:accent4>
      <a:accent5>
        <a:srgbClr val="FAA61A"/>
      </a:accent5>
      <a:accent6>
        <a:srgbClr val="D1CCCF"/>
      </a:accent6>
      <a:hlink>
        <a:srgbClr val="EE3124"/>
      </a:hlink>
      <a:folHlink>
        <a:srgbClr val="EE3124"/>
      </a:folHlink>
    </a:clrScheme>
    <a:fontScheme name="Agfa Radiology Solutions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gradFill>
            <a:gsLst>
              <a:gs pos="10000">
                <a:schemeClr val="accent2"/>
              </a:gs>
              <a:gs pos="90000">
                <a:schemeClr val="accent1"/>
              </a:gs>
            </a:gsLst>
            <a:lin ang="0" scaled="0"/>
          </a:gra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3F59A8"/>
    </a:custClr>
    <a:custClr name="Custom Color 2">
      <a:srgbClr val="937DBA"/>
    </a:custClr>
    <a:custClr name="Custom Color 3">
      <a:srgbClr val="88CFBF"/>
    </a:custClr>
    <a:custClr name="Custom Color 4">
      <a:srgbClr val="F9ED3D"/>
    </a:custClr>
    <a:custClr name="Custom Color 5">
      <a:srgbClr val="F0E9DA"/>
    </a:custClr>
    <a:custClr name="Custom Color 6">
      <a:srgbClr val="939598"/>
    </a:custClr>
  </a:custClrLst>
  <a:extLst>
    <a:ext uri="{05A4C25C-085E-4340-85A3-A5531E510DB2}">
      <thm15:themeFamily xmlns:thm15="http://schemas.microsoft.com/office/thememl/2012/main" name="Presentation3" id="{A7D3840B-2A69-C445-B502-9AC19C4972EE}" vid="{A3009DF9-B26A-074B-8F9D-797C09C943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AGFA RS_PPT Template_Draft</Template>
  <TotalTime>251</TotalTime>
  <Words>0</Words>
  <Application>Microsoft Macintosh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Constantia</vt:lpstr>
      <vt:lpstr>Montserrat Light</vt:lpstr>
      <vt:lpstr>Open Sans</vt:lpstr>
      <vt:lpstr>Open Sans Light</vt:lpstr>
      <vt:lpstr>System Font Regular</vt:lpstr>
      <vt:lpstr>Office Theme</vt:lpstr>
      <vt:lpstr>PowerPoint-presentatie</vt:lpstr>
      <vt:lpstr>PowerPoint-presentatie</vt:lpstr>
    </vt:vector>
  </TitlesOfParts>
  <Company>Agfa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Pletinck</dc:creator>
  <cp:lastModifiedBy>Michiel de Wit</cp:lastModifiedBy>
  <cp:revision>9</cp:revision>
  <dcterms:created xsi:type="dcterms:W3CDTF">2025-02-05T08:41:05Z</dcterms:created>
  <dcterms:modified xsi:type="dcterms:W3CDTF">2026-05-26T12:00:07Z</dcterms:modified>
</cp:coreProperties>
</file>