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52" r:id="rId2"/>
    <p:sldMasterId id="2147483679" r:id="rId3"/>
  </p:sldMasterIdLst>
  <p:notesMasterIdLst>
    <p:notesMasterId r:id="rId15"/>
  </p:notesMasterIdLst>
  <p:handoutMasterIdLst>
    <p:handoutMasterId r:id="rId16"/>
  </p:handoutMasterIdLst>
  <p:sldIdLst>
    <p:sldId id="262" r:id="rId4"/>
    <p:sldId id="270" r:id="rId5"/>
    <p:sldId id="272" r:id="rId6"/>
    <p:sldId id="259" r:id="rId7"/>
    <p:sldId id="263" r:id="rId8"/>
    <p:sldId id="264" r:id="rId9"/>
    <p:sldId id="265" r:id="rId10"/>
    <p:sldId id="266" r:id="rId11"/>
    <p:sldId id="267" r:id="rId12"/>
    <p:sldId id="268" r:id="rId13"/>
    <p:sldId id="273" r:id="rId14"/>
  </p:sldIdLst>
  <p:sldSz cx="9144000" cy="5143500" type="screen16x9"/>
  <p:notesSz cx="6858000" cy="9144000"/>
  <p:defaultTextStyle>
    <a:defPPr>
      <a:defRPr lang="nl-BE"/>
    </a:defPPr>
    <a:lvl1pPr marL="0" algn="l" defTabSz="685651" rtl="0" eaLnBrk="1" latinLnBrk="0" hangingPunct="1">
      <a:defRPr sz="1350" kern="1200">
        <a:solidFill>
          <a:schemeClr val="tx1"/>
        </a:solidFill>
        <a:latin typeface="+mn-lt"/>
        <a:ea typeface="+mn-ea"/>
        <a:cs typeface="+mn-cs"/>
      </a:defRPr>
    </a:lvl1pPr>
    <a:lvl2pPr marL="342826" algn="l" defTabSz="685651" rtl="0" eaLnBrk="1" latinLnBrk="0" hangingPunct="1">
      <a:defRPr sz="1350" kern="1200">
        <a:solidFill>
          <a:schemeClr val="tx1"/>
        </a:solidFill>
        <a:latin typeface="+mn-lt"/>
        <a:ea typeface="+mn-ea"/>
        <a:cs typeface="+mn-cs"/>
      </a:defRPr>
    </a:lvl2pPr>
    <a:lvl3pPr marL="685651" algn="l" defTabSz="685651" rtl="0" eaLnBrk="1" latinLnBrk="0" hangingPunct="1">
      <a:defRPr sz="1350" kern="1200">
        <a:solidFill>
          <a:schemeClr val="tx1"/>
        </a:solidFill>
        <a:latin typeface="+mn-lt"/>
        <a:ea typeface="+mn-ea"/>
        <a:cs typeface="+mn-cs"/>
      </a:defRPr>
    </a:lvl3pPr>
    <a:lvl4pPr marL="1028477" algn="l" defTabSz="685651" rtl="0" eaLnBrk="1" latinLnBrk="0" hangingPunct="1">
      <a:defRPr sz="1350" kern="1200">
        <a:solidFill>
          <a:schemeClr val="tx1"/>
        </a:solidFill>
        <a:latin typeface="+mn-lt"/>
        <a:ea typeface="+mn-ea"/>
        <a:cs typeface="+mn-cs"/>
      </a:defRPr>
    </a:lvl4pPr>
    <a:lvl5pPr marL="1371303" algn="l" defTabSz="685651" rtl="0" eaLnBrk="1" latinLnBrk="0" hangingPunct="1">
      <a:defRPr sz="1350" kern="1200">
        <a:solidFill>
          <a:schemeClr val="tx1"/>
        </a:solidFill>
        <a:latin typeface="+mn-lt"/>
        <a:ea typeface="+mn-ea"/>
        <a:cs typeface="+mn-cs"/>
      </a:defRPr>
    </a:lvl5pPr>
    <a:lvl6pPr marL="1714129" algn="l" defTabSz="685651" rtl="0" eaLnBrk="1" latinLnBrk="0" hangingPunct="1">
      <a:defRPr sz="1350" kern="1200">
        <a:solidFill>
          <a:schemeClr val="tx1"/>
        </a:solidFill>
        <a:latin typeface="+mn-lt"/>
        <a:ea typeface="+mn-ea"/>
        <a:cs typeface="+mn-cs"/>
      </a:defRPr>
    </a:lvl6pPr>
    <a:lvl7pPr marL="2056954" algn="l" defTabSz="685651" rtl="0" eaLnBrk="1" latinLnBrk="0" hangingPunct="1">
      <a:defRPr sz="1350" kern="1200">
        <a:solidFill>
          <a:schemeClr val="tx1"/>
        </a:solidFill>
        <a:latin typeface="+mn-lt"/>
        <a:ea typeface="+mn-ea"/>
        <a:cs typeface="+mn-cs"/>
      </a:defRPr>
    </a:lvl7pPr>
    <a:lvl8pPr marL="2399780" algn="l" defTabSz="685651" rtl="0" eaLnBrk="1" latinLnBrk="0" hangingPunct="1">
      <a:defRPr sz="1350" kern="1200">
        <a:solidFill>
          <a:schemeClr val="tx1"/>
        </a:solidFill>
        <a:latin typeface="+mn-lt"/>
        <a:ea typeface="+mn-ea"/>
        <a:cs typeface="+mn-cs"/>
      </a:defRPr>
    </a:lvl8pPr>
    <a:lvl9pPr marL="2742606" algn="l" defTabSz="685651"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124"/>
    <a:srgbClr val="E42313"/>
    <a:srgbClr val="49134C"/>
    <a:srgbClr val="501B4A"/>
    <a:srgbClr val="F9ED3D"/>
    <a:srgbClr val="88CFBF"/>
    <a:srgbClr val="DB322A"/>
    <a:srgbClr val="391639"/>
    <a:srgbClr val="381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767"/>
    <p:restoredTop sz="97026"/>
  </p:normalViewPr>
  <p:slideViewPr>
    <p:cSldViewPr snapToGrid="0">
      <p:cViewPr varScale="1">
        <p:scale>
          <a:sx n="150" d="100"/>
          <a:sy n="150" d="100"/>
        </p:scale>
        <p:origin x="184" y="82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15" d="100"/>
          <a:sy n="115" d="100"/>
        </p:scale>
        <p:origin x="30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501B4A"/>
              </a:solidFill>
              <a:latin typeface="+mn-lt"/>
              <a:ea typeface="+mn-ea"/>
              <a:cs typeface="+mn-cs"/>
            </a:defRPr>
          </a:pPr>
          <a:endParaRPr lang="nl-BE"/>
        </a:p>
      </c:txPr>
    </c:title>
    <c:autoTitleDeleted val="0"/>
    <c:plotArea>
      <c:layout/>
      <c:barChart>
        <c:barDir val="col"/>
        <c:grouping val="clustered"/>
        <c:varyColors val="0"/>
        <c:ser>
          <c:idx val="0"/>
          <c:order val="0"/>
          <c:tx>
            <c:strRef>
              <c:f>Blad1!$B$1</c:f>
              <c:strCache>
                <c:ptCount val="1"/>
                <c:pt idx="0">
                  <c:v>A</c:v>
                </c:pt>
              </c:strCache>
            </c:strRef>
          </c:tx>
          <c:spPr>
            <a:solidFill>
              <a:schemeClr val="accent1"/>
            </a:solidFill>
            <a:ln>
              <a:noFill/>
            </a:ln>
            <a:effectLst/>
          </c:spPr>
          <c:invertIfNegative val="0"/>
          <c:cat>
            <c:strRef>
              <c:f>Blad1!$A$2:$A$5</c:f>
              <c:strCache>
                <c:ptCount val="4"/>
                <c:pt idx="0">
                  <c:v>Category 1</c:v>
                </c:pt>
                <c:pt idx="1">
                  <c:v>Category 2</c:v>
                </c:pt>
                <c:pt idx="2">
                  <c:v>Category 3</c:v>
                </c:pt>
                <c:pt idx="3">
                  <c:v>Category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C47-2A44-8D18-F948080D9B60}"/>
            </c:ext>
          </c:extLst>
        </c:ser>
        <c:ser>
          <c:idx val="1"/>
          <c:order val="1"/>
          <c:tx>
            <c:strRef>
              <c:f>Blad1!$C$1</c:f>
              <c:strCache>
                <c:ptCount val="1"/>
                <c:pt idx="0">
                  <c:v>B</c:v>
                </c:pt>
              </c:strCache>
            </c:strRef>
          </c:tx>
          <c:spPr>
            <a:solidFill>
              <a:schemeClr val="accent2"/>
            </a:solidFill>
            <a:ln>
              <a:noFill/>
            </a:ln>
            <a:effectLst/>
          </c:spPr>
          <c:invertIfNegative val="0"/>
          <c:cat>
            <c:strRef>
              <c:f>Blad1!$A$2:$A$5</c:f>
              <c:strCache>
                <c:ptCount val="4"/>
                <c:pt idx="0">
                  <c:v>Category 1</c:v>
                </c:pt>
                <c:pt idx="1">
                  <c:v>Category 2</c:v>
                </c:pt>
                <c:pt idx="2">
                  <c:v>Category 3</c:v>
                </c:pt>
                <c:pt idx="3">
                  <c:v>Category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C47-2A44-8D18-F948080D9B60}"/>
            </c:ext>
          </c:extLst>
        </c:ser>
        <c:ser>
          <c:idx val="2"/>
          <c:order val="2"/>
          <c:tx>
            <c:strRef>
              <c:f>Blad1!$D$1</c:f>
              <c:strCache>
                <c:ptCount val="1"/>
                <c:pt idx="0">
                  <c:v>C</c:v>
                </c:pt>
              </c:strCache>
            </c:strRef>
          </c:tx>
          <c:spPr>
            <a:solidFill>
              <a:schemeClr val="accent3"/>
            </a:solidFill>
            <a:ln>
              <a:noFill/>
            </a:ln>
            <a:effectLst/>
          </c:spPr>
          <c:invertIfNegative val="0"/>
          <c:cat>
            <c:strRef>
              <c:f>Blad1!$A$2:$A$5</c:f>
              <c:strCache>
                <c:ptCount val="4"/>
                <c:pt idx="0">
                  <c:v>Category 1</c:v>
                </c:pt>
                <c:pt idx="1">
                  <c:v>Category 2</c:v>
                </c:pt>
                <c:pt idx="2">
                  <c:v>Category 3</c:v>
                </c:pt>
                <c:pt idx="3">
                  <c:v>Category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C47-2A44-8D18-F948080D9B60}"/>
            </c:ext>
          </c:extLst>
        </c:ser>
        <c:dLbls>
          <c:showLegendKey val="0"/>
          <c:showVal val="0"/>
          <c:showCatName val="0"/>
          <c:showSerName val="0"/>
          <c:showPercent val="0"/>
          <c:showBubbleSize val="0"/>
        </c:dLbls>
        <c:gapWidth val="219"/>
        <c:overlap val="-27"/>
        <c:axId val="934025471"/>
        <c:axId val="1478768831"/>
      </c:barChart>
      <c:catAx>
        <c:axId val="93402547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501B4A"/>
                </a:solidFill>
                <a:latin typeface="+mn-lt"/>
                <a:ea typeface="+mn-ea"/>
                <a:cs typeface="+mn-cs"/>
              </a:defRPr>
            </a:pPr>
            <a:endParaRPr lang="nl-BE"/>
          </a:p>
        </c:txPr>
        <c:crossAx val="1478768831"/>
        <c:crosses val="autoZero"/>
        <c:auto val="1"/>
        <c:lblAlgn val="ctr"/>
        <c:lblOffset val="100"/>
        <c:noMultiLvlLbl val="0"/>
      </c:catAx>
      <c:valAx>
        <c:axId val="1478768831"/>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01B4A"/>
                </a:solidFill>
                <a:latin typeface="+mn-lt"/>
                <a:ea typeface="+mn-ea"/>
                <a:cs typeface="+mn-cs"/>
              </a:defRPr>
            </a:pPr>
            <a:endParaRPr lang="nl-BE"/>
          </a:p>
        </c:txPr>
        <c:crossAx val="934025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01B4A"/>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BB5B37F-9149-310B-2042-F0229B7076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50610672-7F1B-2CE6-602D-FD6DCB7CEC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6E8ED-8D9B-9F44-AABA-F1C3B13D830C}" type="datetimeFigureOut">
              <a:rPr lang="nl-BE" smtClean="0"/>
              <a:t>9/03/2023</a:t>
            </a:fld>
            <a:endParaRPr lang="nl-BE"/>
          </a:p>
        </p:txBody>
      </p:sp>
      <p:sp>
        <p:nvSpPr>
          <p:cNvPr id="4" name="Tijdelijke aanduiding voor voettekst 3">
            <a:extLst>
              <a:ext uri="{FF2B5EF4-FFF2-40B4-BE49-F238E27FC236}">
                <a16:creationId xmlns:a16="http://schemas.microsoft.com/office/drawing/2014/main" id="{9BD6FE6D-63B8-C631-409C-A604B4187B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5F844C94-FF92-4518-B6A8-33D6070EBC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B86BA9-BF84-7B4E-A038-653996033AE7}" type="slidenum">
              <a:rPr lang="nl-BE" smtClean="0"/>
              <a:t>‹nr.›</a:t>
            </a:fld>
            <a:endParaRPr lang="nl-BE"/>
          </a:p>
        </p:txBody>
      </p:sp>
    </p:spTree>
    <p:extLst>
      <p:ext uri="{BB962C8B-B14F-4D97-AF65-F5344CB8AC3E}">
        <p14:creationId xmlns:p14="http://schemas.microsoft.com/office/powerpoint/2010/main" val="31998549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60C85-43D0-674D-B335-E5AAAE821436}" type="datetimeFigureOut">
              <a:rPr lang="nl-BE" smtClean="0"/>
              <a:t>9/03/2023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8640B-9E55-0745-A3FB-2247A300EA6C}" type="slidenum">
              <a:rPr lang="nl-BE" smtClean="0"/>
              <a:t>‹nr.›</a:t>
            </a:fld>
            <a:endParaRPr lang="nl-BE"/>
          </a:p>
        </p:txBody>
      </p:sp>
    </p:spTree>
    <p:extLst>
      <p:ext uri="{BB962C8B-B14F-4D97-AF65-F5344CB8AC3E}">
        <p14:creationId xmlns:p14="http://schemas.microsoft.com/office/powerpoint/2010/main" val="775214894"/>
      </p:ext>
    </p:extLst>
  </p:cSld>
  <p:clrMap bg1="lt1" tx1="dk1" bg2="lt2" tx2="dk2" accent1="accent1" accent2="accent2" accent3="accent3" accent4="accent4" accent5="accent5" accent6="accent6" hlink="hlink" folHlink="folHlink"/>
  <p:notesStyle>
    <a:lvl1pPr marL="0" algn="l" defTabSz="685651" rtl="0" eaLnBrk="1" latinLnBrk="0" hangingPunct="1">
      <a:defRPr sz="900" kern="1200">
        <a:solidFill>
          <a:schemeClr val="tx1"/>
        </a:solidFill>
        <a:latin typeface="+mn-lt"/>
        <a:ea typeface="+mn-ea"/>
        <a:cs typeface="+mn-cs"/>
      </a:defRPr>
    </a:lvl1pPr>
    <a:lvl2pPr marL="342826" algn="l" defTabSz="685651" rtl="0" eaLnBrk="1" latinLnBrk="0" hangingPunct="1">
      <a:defRPr sz="900" kern="1200">
        <a:solidFill>
          <a:schemeClr val="tx1"/>
        </a:solidFill>
        <a:latin typeface="+mn-lt"/>
        <a:ea typeface="+mn-ea"/>
        <a:cs typeface="+mn-cs"/>
      </a:defRPr>
    </a:lvl2pPr>
    <a:lvl3pPr marL="685651" algn="l" defTabSz="685651" rtl="0" eaLnBrk="1" latinLnBrk="0" hangingPunct="1">
      <a:defRPr sz="900" kern="1200">
        <a:solidFill>
          <a:schemeClr val="tx1"/>
        </a:solidFill>
        <a:latin typeface="+mn-lt"/>
        <a:ea typeface="+mn-ea"/>
        <a:cs typeface="+mn-cs"/>
      </a:defRPr>
    </a:lvl3pPr>
    <a:lvl4pPr marL="1028477" algn="l" defTabSz="685651" rtl="0" eaLnBrk="1" latinLnBrk="0" hangingPunct="1">
      <a:defRPr sz="900" kern="1200">
        <a:solidFill>
          <a:schemeClr val="tx1"/>
        </a:solidFill>
        <a:latin typeface="+mn-lt"/>
        <a:ea typeface="+mn-ea"/>
        <a:cs typeface="+mn-cs"/>
      </a:defRPr>
    </a:lvl4pPr>
    <a:lvl5pPr marL="1371303" algn="l" defTabSz="685651" rtl="0" eaLnBrk="1" latinLnBrk="0" hangingPunct="1">
      <a:defRPr sz="900" kern="1200">
        <a:solidFill>
          <a:schemeClr val="tx1"/>
        </a:solidFill>
        <a:latin typeface="+mn-lt"/>
        <a:ea typeface="+mn-ea"/>
        <a:cs typeface="+mn-cs"/>
      </a:defRPr>
    </a:lvl5pPr>
    <a:lvl6pPr marL="1714129" algn="l" defTabSz="685651" rtl="0" eaLnBrk="1" latinLnBrk="0" hangingPunct="1">
      <a:defRPr sz="900" kern="1200">
        <a:solidFill>
          <a:schemeClr val="tx1"/>
        </a:solidFill>
        <a:latin typeface="+mn-lt"/>
        <a:ea typeface="+mn-ea"/>
        <a:cs typeface="+mn-cs"/>
      </a:defRPr>
    </a:lvl6pPr>
    <a:lvl7pPr marL="2056954" algn="l" defTabSz="685651" rtl="0" eaLnBrk="1" latinLnBrk="0" hangingPunct="1">
      <a:defRPr sz="900" kern="1200">
        <a:solidFill>
          <a:schemeClr val="tx1"/>
        </a:solidFill>
        <a:latin typeface="+mn-lt"/>
        <a:ea typeface="+mn-ea"/>
        <a:cs typeface="+mn-cs"/>
      </a:defRPr>
    </a:lvl7pPr>
    <a:lvl8pPr marL="2399780" algn="l" defTabSz="685651" rtl="0" eaLnBrk="1" latinLnBrk="0" hangingPunct="1">
      <a:defRPr sz="900" kern="1200">
        <a:solidFill>
          <a:schemeClr val="tx1"/>
        </a:solidFill>
        <a:latin typeface="+mn-lt"/>
        <a:ea typeface="+mn-ea"/>
        <a:cs typeface="+mn-cs"/>
      </a:defRPr>
    </a:lvl8pPr>
    <a:lvl9pPr marL="2742606" algn="l" defTabSz="685651"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28F29-7E3B-360C-FCE8-59E66CDA1757}"/>
              </a:ext>
            </a:extLst>
          </p:cNvPr>
          <p:cNvSpPr>
            <a:spLocks noGrp="1"/>
          </p:cNvSpPr>
          <p:nvPr>
            <p:ph type="ctrTitle" hasCustomPrompt="1"/>
          </p:nvPr>
        </p:nvSpPr>
        <p:spPr>
          <a:xfrm>
            <a:off x="1516185" y="2113190"/>
            <a:ext cx="7162148" cy="838971"/>
          </a:xfrm>
          <a:prstGeom prst="rect">
            <a:avLst/>
          </a:prstGeom>
        </p:spPr>
        <p:txBody>
          <a:bodyPr lIns="0" tIns="0" rIns="0" bIns="0" anchor="b">
            <a:normAutofit/>
          </a:bodyPr>
          <a:lstStyle>
            <a:lvl1pPr marL="0" indent="0" algn="r">
              <a:tabLst>
                <a:tab pos="3138527" algn="l"/>
              </a:tabLst>
              <a:defRPr sz="4125" b="1" i="0">
                <a:solidFill>
                  <a:schemeClr val="tx2"/>
                </a:solidFill>
                <a:latin typeface="Calibri" panose="020F0502020204030204" pitchFamily="34" charset="0"/>
                <a:cs typeface="Calibri" panose="020F0502020204030204" pitchFamily="34" charset="0"/>
              </a:defRPr>
            </a:lvl1pPr>
          </a:lstStyle>
          <a:p>
            <a:r>
              <a:rPr lang="nl-NL" dirty="0"/>
              <a:t>Click </a:t>
            </a:r>
            <a:r>
              <a:rPr lang="nl-NL" dirty="0" err="1"/>
              <a:t>to</a:t>
            </a:r>
            <a:r>
              <a:rPr lang="nl-NL" dirty="0"/>
              <a:t> </a:t>
            </a:r>
            <a:r>
              <a:rPr lang="nl-NL" dirty="0" err="1"/>
              <a:t>add</a:t>
            </a:r>
            <a:r>
              <a:rPr lang="nl-NL" dirty="0"/>
              <a:t> </a:t>
            </a:r>
            <a:r>
              <a:rPr lang="nl-NL" dirty="0" err="1"/>
              <a:t>title</a:t>
            </a:r>
            <a:endParaRPr lang="nl-BE" dirty="0"/>
          </a:p>
        </p:txBody>
      </p:sp>
      <p:sp>
        <p:nvSpPr>
          <p:cNvPr id="3" name="Ondertitel 2">
            <a:extLst>
              <a:ext uri="{FF2B5EF4-FFF2-40B4-BE49-F238E27FC236}">
                <a16:creationId xmlns:a16="http://schemas.microsoft.com/office/drawing/2014/main" id="{E6E72384-4C69-FB28-0CC2-E7889758914F}"/>
              </a:ext>
            </a:extLst>
          </p:cNvPr>
          <p:cNvSpPr>
            <a:spLocks noGrp="1"/>
          </p:cNvSpPr>
          <p:nvPr>
            <p:ph type="subTitle" idx="1" hasCustomPrompt="1"/>
          </p:nvPr>
        </p:nvSpPr>
        <p:spPr>
          <a:xfrm>
            <a:off x="1508370" y="2962528"/>
            <a:ext cx="7169963" cy="867011"/>
          </a:xfrm>
          <a:prstGeom prst="rect">
            <a:avLst/>
          </a:prstGeom>
        </p:spPr>
        <p:txBody>
          <a:bodyPr lIns="0" tIns="0" rIns="0" bIns="0">
            <a:noAutofit/>
          </a:bodyPr>
          <a:lstStyle>
            <a:lvl1pPr marL="0" indent="0" algn="r">
              <a:buNone/>
              <a:defRPr sz="3300" b="0" i="0">
                <a:solidFill>
                  <a:schemeClr val="tx2"/>
                </a:solidFill>
                <a:latin typeface="Calibri Light" panose="020F0302020204030204" pitchFamily="34" charset="0"/>
                <a:cs typeface="Calibri Light" panose="020F0302020204030204"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l-NL" dirty="0"/>
              <a:t>Click </a:t>
            </a:r>
            <a:r>
              <a:rPr lang="nl-NL" dirty="0" err="1"/>
              <a:t>to</a:t>
            </a:r>
            <a:r>
              <a:rPr lang="nl-NL" dirty="0"/>
              <a:t> </a:t>
            </a:r>
            <a:r>
              <a:rPr lang="nl-NL" dirty="0" err="1"/>
              <a:t>add</a:t>
            </a:r>
            <a:r>
              <a:rPr lang="nl-NL" dirty="0"/>
              <a:t> </a:t>
            </a:r>
            <a:r>
              <a:rPr lang="nl-NL" dirty="0" err="1"/>
              <a:t>subtitle</a:t>
            </a:r>
            <a:endParaRPr lang="nl-BE" dirty="0"/>
          </a:p>
        </p:txBody>
      </p:sp>
      <p:sp>
        <p:nvSpPr>
          <p:cNvPr id="11" name="Tijdelijke aanduiding voor tekst 10">
            <a:extLst>
              <a:ext uri="{FF2B5EF4-FFF2-40B4-BE49-F238E27FC236}">
                <a16:creationId xmlns:a16="http://schemas.microsoft.com/office/drawing/2014/main" id="{0F0BEC96-779F-FEA8-65D4-52E5879A8736}"/>
              </a:ext>
            </a:extLst>
          </p:cNvPr>
          <p:cNvSpPr>
            <a:spLocks noGrp="1"/>
          </p:cNvSpPr>
          <p:nvPr>
            <p:ph type="body" sz="quarter" idx="10" hasCustomPrompt="1"/>
          </p:nvPr>
        </p:nvSpPr>
        <p:spPr>
          <a:xfrm>
            <a:off x="1492738" y="3837477"/>
            <a:ext cx="7182705" cy="954087"/>
          </a:xfrm>
          <a:prstGeom prst="rect">
            <a:avLst/>
          </a:prstGeom>
        </p:spPr>
        <p:txBody>
          <a:bodyPr/>
          <a:lstStyle>
            <a:lvl1pPr marL="0" indent="0" algn="r">
              <a:buNone/>
              <a:defRPr sz="2025" b="0" i="0">
                <a:solidFill>
                  <a:schemeClr val="tx2"/>
                </a:solidFill>
                <a:latin typeface="Calibri Light" panose="020F0302020204030204" pitchFamily="34" charset="0"/>
                <a:cs typeface="Calibri Light" panose="020F0302020204030204" pitchFamily="34" charset="0"/>
              </a:defRPr>
            </a:lvl1pPr>
          </a:lstStyle>
          <a:p>
            <a:pPr lvl="0"/>
            <a:r>
              <a:rPr lang="nl-NL" dirty="0"/>
              <a:t>Click </a:t>
            </a:r>
            <a:r>
              <a:rPr lang="nl-NL" dirty="0" err="1"/>
              <a:t>to</a:t>
            </a:r>
            <a:r>
              <a:rPr lang="nl-NL" dirty="0"/>
              <a:t> </a:t>
            </a:r>
            <a:r>
              <a:rPr lang="nl-NL" dirty="0" err="1"/>
              <a:t>add</a:t>
            </a:r>
            <a:r>
              <a:rPr lang="nl-NL" dirty="0"/>
              <a:t> </a:t>
            </a:r>
            <a:r>
              <a:rPr lang="nl-NL" dirty="0" err="1"/>
              <a:t>author</a:t>
            </a:r>
            <a:endParaRPr lang="nl-NL" dirty="0"/>
          </a:p>
        </p:txBody>
      </p:sp>
    </p:spTree>
    <p:extLst>
      <p:ext uri="{BB962C8B-B14F-4D97-AF65-F5344CB8AC3E}">
        <p14:creationId xmlns:p14="http://schemas.microsoft.com/office/powerpoint/2010/main" val="302163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28F29-7E3B-360C-FCE8-59E66CDA1757}"/>
              </a:ext>
            </a:extLst>
          </p:cNvPr>
          <p:cNvSpPr>
            <a:spLocks noGrp="1"/>
          </p:cNvSpPr>
          <p:nvPr>
            <p:ph type="ctrTitle" hasCustomPrompt="1"/>
          </p:nvPr>
        </p:nvSpPr>
        <p:spPr>
          <a:xfrm>
            <a:off x="4572000" y="1995959"/>
            <a:ext cx="4106333" cy="838971"/>
          </a:xfrm>
          <a:prstGeom prst="rect">
            <a:avLst/>
          </a:prstGeom>
        </p:spPr>
        <p:txBody>
          <a:bodyPr lIns="0" tIns="0" rIns="0" bIns="0" anchor="b">
            <a:normAutofit/>
          </a:bodyPr>
          <a:lstStyle>
            <a:lvl1pPr marL="0" indent="0" algn="r">
              <a:tabLst>
                <a:tab pos="3138527" algn="l"/>
              </a:tabLst>
              <a:defRPr sz="4000" b="1" i="0">
                <a:solidFill>
                  <a:schemeClr val="tx2"/>
                </a:solidFill>
                <a:latin typeface="Calibri" panose="020F0502020204030204" pitchFamily="34" charset="0"/>
                <a:cs typeface="Calibri" panose="020F0502020204030204" pitchFamily="34" charset="0"/>
              </a:defRPr>
            </a:lvl1pPr>
          </a:lstStyle>
          <a:p>
            <a:r>
              <a:rPr lang="nl-NL" dirty="0" err="1"/>
              <a:t>Thank</a:t>
            </a:r>
            <a:r>
              <a:rPr lang="nl-NL" dirty="0"/>
              <a:t> </a:t>
            </a:r>
            <a:r>
              <a:rPr lang="nl-NL" dirty="0" err="1"/>
              <a:t>You</a:t>
            </a:r>
            <a:endParaRPr lang="nl-BE" dirty="0"/>
          </a:p>
        </p:txBody>
      </p:sp>
    </p:spTree>
    <p:extLst>
      <p:ext uri="{BB962C8B-B14F-4D97-AF65-F5344CB8AC3E}">
        <p14:creationId xmlns:p14="http://schemas.microsoft.com/office/powerpoint/2010/main" val="297680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dia cover">
    <p:spTree>
      <p:nvGrpSpPr>
        <p:cNvPr id="1" name=""/>
        <p:cNvGrpSpPr/>
        <p:nvPr/>
      </p:nvGrpSpPr>
      <p:grpSpPr>
        <a:xfrm>
          <a:off x="0" y="0"/>
          <a:ext cx="0" cy="0"/>
          <a:chOff x="0" y="0"/>
          <a:chExt cx="0" cy="0"/>
        </a:xfrm>
      </p:grpSpPr>
      <p:pic>
        <p:nvPicPr>
          <p:cNvPr id="10" name="Afbeelding 9" descr="Afbeelding met persoon, binnen&#10;&#10;Automatisch gegenereerde beschrijving">
            <a:extLst>
              <a:ext uri="{FF2B5EF4-FFF2-40B4-BE49-F238E27FC236}">
                <a16:creationId xmlns:a16="http://schemas.microsoft.com/office/drawing/2014/main" id="{F22DE4BA-AB81-5310-3F34-E65DD65A3F8C}"/>
              </a:ext>
            </a:extLst>
          </p:cNvPr>
          <p:cNvPicPr>
            <a:picLocks noChangeAspect="1"/>
          </p:cNvPicPr>
          <p:nvPr userDrawn="1"/>
        </p:nvPicPr>
        <p:blipFill>
          <a:blip r:embed="rId2"/>
          <a:stretch>
            <a:fillRect/>
          </a:stretch>
        </p:blipFill>
        <p:spPr>
          <a:xfrm>
            <a:off x="0" y="0"/>
            <a:ext cx="9144000" cy="6111874"/>
          </a:xfrm>
          <a:prstGeom prst="rect">
            <a:avLst/>
          </a:prstGeom>
        </p:spPr>
      </p:pic>
      <p:pic>
        <p:nvPicPr>
          <p:cNvPr id="9" name="Afbeelding 8">
            <a:extLst>
              <a:ext uri="{FF2B5EF4-FFF2-40B4-BE49-F238E27FC236}">
                <a16:creationId xmlns:a16="http://schemas.microsoft.com/office/drawing/2014/main" id="{712DB000-DA07-24E8-8A89-1254A95BCEC2}"/>
              </a:ext>
            </a:extLst>
          </p:cNvPr>
          <p:cNvPicPr>
            <a:picLocks noChangeAspect="1"/>
          </p:cNvPicPr>
          <p:nvPr userDrawn="1"/>
        </p:nvPicPr>
        <p:blipFill>
          <a:blip r:embed="rId3"/>
          <a:stretch>
            <a:fillRect/>
          </a:stretch>
        </p:blipFill>
        <p:spPr>
          <a:xfrm>
            <a:off x="7974403" y="4446883"/>
            <a:ext cx="740489" cy="173552"/>
          </a:xfrm>
          <a:prstGeom prst="rect">
            <a:avLst/>
          </a:prstGeom>
        </p:spPr>
      </p:pic>
      <p:pic>
        <p:nvPicPr>
          <p:cNvPr id="14" name="Afbeelding 13" descr="Afbeelding met tekst, visitekaartje&#10;&#10;Automatisch gegenereerde beschrijving">
            <a:extLst>
              <a:ext uri="{FF2B5EF4-FFF2-40B4-BE49-F238E27FC236}">
                <a16:creationId xmlns:a16="http://schemas.microsoft.com/office/drawing/2014/main" id="{47136F6F-1A36-B9E4-FE4E-060F0E7365DF}"/>
              </a:ext>
            </a:extLst>
          </p:cNvPr>
          <p:cNvPicPr>
            <a:picLocks noChangeAspect="1"/>
          </p:cNvPicPr>
          <p:nvPr userDrawn="1"/>
        </p:nvPicPr>
        <p:blipFill>
          <a:blip r:embed="rId4"/>
          <a:stretch>
            <a:fillRect/>
          </a:stretch>
        </p:blipFill>
        <p:spPr>
          <a:xfrm>
            <a:off x="0" y="0"/>
            <a:ext cx="3418688" cy="3219264"/>
          </a:xfrm>
          <a:prstGeom prst="rect">
            <a:avLst/>
          </a:prstGeom>
        </p:spPr>
      </p:pic>
      <p:sp>
        <p:nvSpPr>
          <p:cNvPr id="2" name="Titel 1">
            <a:extLst>
              <a:ext uri="{FF2B5EF4-FFF2-40B4-BE49-F238E27FC236}">
                <a16:creationId xmlns:a16="http://schemas.microsoft.com/office/drawing/2014/main" id="{C34C1B89-223E-AB02-C940-E88423958FC2}"/>
              </a:ext>
            </a:extLst>
          </p:cNvPr>
          <p:cNvSpPr>
            <a:spLocks noGrp="1"/>
          </p:cNvSpPr>
          <p:nvPr>
            <p:ph type="ctrTitle" hasCustomPrompt="1"/>
          </p:nvPr>
        </p:nvSpPr>
        <p:spPr>
          <a:xfrm>
            <a:off x="1516185" y="2113190"/>
            <a:ext cx="7162148" cy="838971"/>
          </a:xfrm>
          <a:prstGeom prst="rect">
            <a:avLst/>
          </a:prstGeom>
        </p:spPr>
        <p:txBody>
          <a:bodyPr lIns="0" tIns="0" rIns="0" bIns="0" anchor="b">
            <a:normAutofit/>
          </a:bodyPr>
          <a:lstStyle>
            <a:lvl1pPr marL="0" indent="0" algn="r">
              <a:tabLst>
                <a:tab pos="3138527" algn="l"/>
              </a:tabLst>
              <a:defRPr sz="4125" b="1" i="0">
                <a:solidFill>
                  <a:schemeClr val="tx1"/>
                </a:solidFill>
                <a:latin typeface="Calibri" panose="020F0502020204030204" pitchFamily="34" charset="0"/>
                <a:cs typeface="Calibri" panose="020F0502020204030204" pitchFamily="34" charset="0"/>
              </a:defRPr>
            </a:lvl1pPr>
          </a:lstStyle>
          <a:p>
            <a:r>
              <a:rPr lang="nl-NL" dirty="0"/>
              <a:t>Click </a:t>
            </a:r>
            <a:r>
              <a:rPr lang="nl-NL" dirty="0" err="1"/>
              <a:t>to</a:t>
            </a:r>
            <a:r>
              <a:rPr lang="nl-NL" dirty="0"/>
              <a:t> </a:t>
            </a:r>
            <a:r>
              <a:rPr lang="nl-NL" dirty="0" err="1"/>
              <a:t>add</a:t>
            </a:r>
            <a:r>
              <a:rPr lang="nl-NL" dirty="0"/>
              <a:t> </a:t>
            </a:r>
            <a:r>
              <a:rPr lang="nl-NL" dirty="0" err="1"/>
              <a:t>title</a:t>
            </a:r>
            <a:endParaRPr lang="nl-BE" dirty="0"/>
          </a:p>
        </p:txBody>
      </p:sp>
      <p:sp>
        <p:nvSpPr>
          <p:cNvPr id="3" name="Ondertitel 2">
            <a:extLst>
              <a:ext uri="{FF2B5EF4-FFF2-40B4-BE49-F238E27FC236}">
                <a16:creationId xmlns:a16="http://schemas.microsoft.com/office/drawing/2014/main" id="{384A3DA8-1739-89A6-6493-D66F1F2C63ED}"/>
              </a:ext>
            </a:extLst>
          </p:cNvPr>
          <p:cNvSpPr>
            <a:spLocks noGrp="1"/>
          </p:cNvSpPr>
          <p:nvPr>
            <p:ph type="subTitle" idx="1" hasCustomPrompt="1"/>
          </p:nvPr>
        </p:nvSpPr>
        <p:spPr>
          <a:xfrm>
            <a:off x="1508370" y="2962528"/>
            <a:ext cx="7169963" cy="867011"/>
          </a:xfrm>
          <a:prstGeom prst="rect">
            <a:avLst/>
          </a:prstGeom>
        </p:spPr>
        <p:txBody>
          <a:bodyPr lIns="0" tIns="0" rIns="0" bIns="0">
            <a:noAutofit/>
          </a:bodyPr>
          <a:lstStyle>
            <a:lvl1pPr marL="0" indent="0" algn="r">
              <a:buNone/>
              <a:defRPr sz="3300" b="0" i="0">
                <a:solidFill>
                  <a:schemeClr val="bg1"/>
                </a:solidFill>
                <a:latin typeface="Calibri Light" panose="020F0302020204030204" pitchFamily="34" charset="0"/>
                <a:cs typeface="Calibri Light" panose="020F0302020204030204"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l-NL" dirty="0"/>
              <a:t>Click </a:t>
            </a:r>
            <a:r>
              <a:rPr lang="nl-NL" dirty="0" err="1"/>
              <a:t>to</a:t>
            </a:r>
            <a:r>
              <a:rPr lang="nl-NL" dirty="0"/>
              <a:t> </a:t>
            </a:r>
            <a:r>
              <a:rPr lang="nl-NL" dirty="0" err="1"/>
              <a:t>add</a:t>
            </a:r>
            <a:r>
              <a:rPr lang="nl-NL" dirty="0"/>
              <a:t> </a:t>
            </a:r>
            <a:r>
              <a:rPr lang="nl-NL" dirty="0" err="1"/>
              <a:t>subtitle</a:t>
            </a:r>
            <a:endParaRPr lang="nl-BE" dirty="0"/>
          </a:p>
        </p:txBody>
      </p:sp>
      <p:sp>
        <p:nvSpPr>
          <p:cNvPr id="4" name="Tijdelijke aanduiding voor tekst 10">
            <a:extLst>
              <a:ext uri="{FF2B5EF4-FFF2-40B4-BE49-F238E27FC236}">
                <a16:creationId xmlns:a16="http://schemas.microsoft.com/office/drawing/2014/main" id="{C8196D0C-3DF4-92FC-625D-9780246A8F61}"/>
              </a:ext>
            </a:extLst>
          </p:cNvPr>
          <p:cNvSpPr>
            <a:spLocks noGrp="1"/>
          </p:cNvSpPr>
          <p:nvPr>
            <p:ph type="body" sz="quarter" idx="10" hasCustomPrompt="1"/>
          </p:nvPr>
        </p:nvSpPr>
        <p:spPr>
          <a:xfrm>
            <a:off x="1492738" y="3837477"/>
            <a:ext cx="7182705" cy="954087"/>
          </a:xfrm>
          <a:prstGeom prst="rect">
            <a:avLst/>
          </a:prstGeom>
        </p:spPr>
        <p:txBody>
          <a:bodyPr/>
          <a:lstStyle>
            <a:lvl1pPr marL="0" indent="0" algn="r">
              <a:buNone/>
              <a:defRPr sz="2025" b="0" i="0">
                <a:solidFill>
                  <a:schemeClr val="tx1"/>
                </a:solidFill>
                <a:latin typeface="Calibri Light" panose="020F0302020204030204" pitchFamily="34" charset="0"/>
                <a:cs typeface="Calibri Light" panose="020F0302020204030204" pitchFamily="34" charset="0"/>
              </a:defRPr>
            </a:lvl1pPr>
          </a:lstStyle>
          <a:p>
            <a:pPr lvl="0"/>
            <a:r>
              <a:rPr lang="nl-NL" dirty="0"/>
              <a:t>Click </a:t>
            </a:r>
            <a:r>
              <a:rPr lang="nl-NL" dirty="0" err="1"/>
              <a:t>to</a:t>
            </a:r>
            <a:r>
              <a:rPr lang="nl-NL" dirty="0"/>
              <a:t> </a:t>
            </a:r>
            <a:r>
              <a:rPr lang="nl-NL" dirty="0" err="1"/>
              <a:t>add</a:t>
            </a:r>
            <a:r>
              <a:rPr lang="nl-NL" dirty="0"/>
              <a:t> </a:t>
            </a:r>
            <a:r>
              <a:rPr lang="nl-NL" dirty="0" err="1"/>
              <a:t>author</a:t>
            </a:r>
            <a:endParaRPr lang="nl-NL" dirty="0"/>
          </a:p>
        </p:txBody>
      </p:sp>
    </p:spTree>
    <p:extLst>
      <p:ext uri="{BB962C8B-B14F-4D97-AF65-F5344CB8AC3E}">
        <p14:creationId xmlns:p14="http://schemas.microsoft.com/office/powerpoint/2010/main" val="83546918"/>
      </p:ext>
    </p:extLst>
  </p:cSld>
  <p:clrMapOvr>
    <a:masterClrMapping/>
  </p:clrMapOvr>
  <p:extLst>
    <p:ext uri="{DCECCB84-F9BA-43D5-87BE-67443E8EF086}">
      <p15:sldGuideLst xmlns:p15="http://schemas.microsoft.com/office/powerpoint/2012/main">
        <p15:guide id="1" orient="horz" pos="158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28F29-7E3B-360C-FCE8-59E66CDA1757}"/>
              </a:ext>
            </a:extLst>
          </p:cNvPr>
          <p:cNvSpPr>
            <a:spLocks noGrp="1"/>
          </p:cNvSpPr>
          <p:nvPr>
            <p:ph type="ctrTitle" hasCustomPrompt="1"/>
          </p:nvPr>
        </p:nvSpPr>
        <p:spPr>
          <a:xfrm>
            <a:off x="4572000" y="1995959"/>
            <a:ext cx="4106333" cy="838971"/>
          </a:xfrm>
          <a:prstGeom prst="rect">
            <a:avLst/>
          </a:prstGeom>
        </p:spPr>
        <p:txBody>
          <a:bodyPr lIns="0" tIns="0" rIns="0" bIns="0" anchor="b">
            <a:normAutofit/>
          </a:bodyPr>
          <a:lstStyle>
            <a:lvl1pPr marL="0" indent="0" algn="r">
              <a:tabLst>
                <a:tab pos="3138527" algn="l"/>
              </a:tabLst>
              <a:defRPr sz="4000" b="1" i="0">
                <a:solidFill>
                  <a:schemeClr val="tx2"/>
                </a:solidFill>
                <a:latin typeface="Calibri" panose="020F0502020204030204" pitchFamily="34" charset="0"/>
                <a:cs typeface="Calibri" panose="020F0502020204030204" pitchFamily="34" charset="0"/>
              </a:defRPr>
            </a:lvl1pPr>
          </a:lstStyle>
          <a:p>
            <a:r>
              <a:rPr lang="nl-NL" dirty="0" err="1"/>
              <a:t>Thank</a:t>
            </a:r>
            <a:r>
              <a:rPr lang="nl-NL" dirty="0"/>
              <a:t> </a:t>
            </a:r>
            <a:r>
              <a:rPr lang="nl-NL" dirty="0" err="1"/>
              <a:t>You</a:t>
            </a:r>
            <a:endParaRPr lang="nl-BE" dirty="0"/>
          </a:p>
        </p:txBody>
      </p:sp>
    </p:spTree>
    <p:extLst>
      <p:ext uri="{BB962C8B-B14F-4D97-AF65-F5344CB8AC3E}">
        <p14:creationId xmlns:p14="http://schemas.microsoft.com/office/powerpoint/2010/main" val="124685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and sub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D6FFFE-C37D-6F74-72EF-B6BFDFAB75F7}"/>
              </a:ext>
            </a:extLst>
          </p:cNvPr>
          <p:cNvSpPr>
            <a:spLocks noGrp="1"/>
          </p:cNvSpPr>
          <p:nvPr>
            <p:ph type="ctrTitle" hasCustomPrompt="1"/>
          </p:nvPr>
        </p:nvSpPr>
        <p:spPr>
          <a:xfrm>
            <a:off x="457736" y="642938"/>
            <a:ext cx="7924264" cy="1989534"/>
          </a:xfrm>
          <a:prstGeom prst="rect">
            <a:avLst/>
          </a:prstGeom>
        </p:spPr>
        <p:txBody>
          <a:bodyPr lIns="0" tIns="0" rIns="0" bIns="0" anchor="b"/>
          <a:lstStyle>
            <a:lvl1pPr algn="l">
              <a:defRPr sz="4500"/>
            </a:lvl1pPr>
          </a:lstStyle>
          <a:p>
            <a:r>
              <a:rPr lang="en-GB" noProof="0" dirty="0"/>
              <a:t>Click to add title</a:t>
            </a:r>
          </a:p>
        </p:txBody>
      </p:sp>
      <p:sp>
        <p:nvSpPr>
          <p:cNvPr id="3" name="Ondertitel 2">
            <a:extLst>
              <a:ext uri="{FF2B5EF4-FFF2-40B4-BE49-F238E27FC236}">
                <a16:creationId xmlns:a16="http://schemas.microsoft.com/office/drawing/2014/main" id="{A14315EA-5C5D-34A2-600A-8817B4F5DBA4}"/>
              </a:ext>
            </a:extLst>
          </p:cNvPr>
          <p:cNvSpPr>
            <a:spLocks noGrp="1"/>
          </p:cNvSpPr>
          <p:nvPr>
            <p:ph type="subTitle" idx="1" hasCustomPrompt="1"/>
          </p:nvPr>
        </p:nvSpPr>
        <p:spPr>
          <a:xfrm>
            <a:off x="457736" y="2701528"/>
            <a:ext cx="7924264" cy="1241822"/>
          </a:xfrm>
          <a:prstGeom prst="rect">
            <a:avLst/>
          </a:prstGeom>
        </p:spPr>
        <p:txBody>
          <a:bodyPr lIns="0" tIns="0" rIns="0" bIns="0"/>
          <a:lstStyle>
            <a:lvl1pPr marL="0" indent="0" algn="l">
              <a:buNone/>
              <a:defRPr sz="1800"/>
            </a:lvl1pPr>
            <a:lvl2pPr marL="342904" indent="0" algn="ctr">
              <a:buNone/>
              <a:defRPr sz="1500"/>
            </a:lvl2pPr>
            <a:lvl3pPr marL="685809" indent="0" algn="ctr">
              <a:buNone/>
              <a:defRPr sz="1350"/>
            </a:lvl3pPr>
            <a:lvl4pPr marL="1028713" indent="0" algn="ctr">
              <a:buNone/>
              <a:defRPr sz="1200"/>
            </a:lvl4pPr>
            <a:lvl5pPr marL="1371617" indent="0" algn="ctr">
              <a:buNone/>
              <a:defRPr sz="1200"/>
            </a:lvl5pPr>
            <a:lvl6pPr marL="1714521" indent="0" algn="ctr">
              <a:buNone/>
              <a:defRPr sz="1200"/>
            </a:lvl6pPr>
            <a:lvl7pPr marL="2057426" indent="0" algn="ctr">
              <a:buNone/>
              <a:defRPr sz="1200"/>
            </a:lvl7pPr>
            <a:lvl8pPr marL="2400330" indent="0" algn="ctr">
              <a:buNone/>
              <a:defRPr sz="1200"/>
            </a:lvl8pPr>
            <a:lvl9pPr marL="2743234" indent="0" algn="ctr">
              <a:buNone/>
              <a:defRPr sz="1200"/>
            </a:lvl9pPr>
          </a:lstStyle>
          <a:p>
            <a:r>
              <a:rPr lang="nl-NL" dirty="0"/>
              <a:t>Click </a:t>
            </a:r>
            <a:r>
              <a:rPr lang="nl-NL" dirty="0" err="1"/>
              <a:t>to</a:t>
            </a:r>
            <a:r>
              <a:rPr lang="nl-NL" dirty="0"/>
              <a:t> </a:t>
            </a:r>
            <a:r>
              <a:rPr lang="nl-NL" dirty="0" err="1"/>
              <a:t>add</a:t>
            </a:r>
            <a:r>
              <a:rPr lang="nl-NL" dirty="0"/>
              <a:t> </a:t>
            </a:r>
            <a:r>
              <a:rPr lang="nl-NL" dirty="0" err="1"/>
              <a:t>subtitle</a:t>
            </a:r>
            <a:endParaRPr lang="nl-BE" dirty="0"/>
          </a:p>
        </p:txBody>
      </p:sp>
      <p:sp>
        <p:nvSpPr>
          <p:cNvPr id="4" name="Tekstvak 3">
            <a:extLst>
              <a:ext uri="{FF2B5EF4-FFF2-40B4-BE49-F238E27FC236}">
                <a16:creationId xmlns:a16="http://schemas.microsoft.com/office/drawing/2014/main" id="{9D8A8B9F-FFB9-C83B-88AF-5F9DAC378171}"/>
              </a:ext>
            </a:extLst>
          </p:cNvPr>
          <p:cNvSpPr txBox="1"/>
          <p:nvPr userDrawn="1"/>
        </p:nvSpPr>
        <p:spPr>
          <a:xfrm>
            <a:off x="1769689" y="4859866"/>
            <a:ext cx="354905" cy="283634"/>
          </a:xfrm>
          <a:prstGeom prst="rect">
            <a:avLst/>
          </a:prstGeom>
          <a:noFill/>
        </p:spPr>
        <p:txBody>
          <a:bodyPr wrap="none" tIns="0" rIns="0" bIns="0" rtlCol="0" anchor="ctr" anchorCtr="0">
            <a:noAutofit/>
          </a:bodyPr>
          <a:lstStyle/>
          <a:p>
            <a:pPr algn="r"/>
            <a:r>
              <a:rPr lang="nl-BE" sz="900" dirty="0">
                <a:solidFill>
                  <a:srgbClr val="381639"/>
                </a:solidFill>
                <a:latin typeface="Constantia" panose="02030602050306030303" pitchFamily="18" charset="0"/>
              </a:rPr>
              <a:t>Page</a:t>
            </a:r>
          </a:p>
        </p:txBody>
      </p:sp>
      <p:sp>
        <p:nvSpPr>
          <p:cNvPr id="5" name="Tijdelijke aanduiding voor voettekst 4">
            <a:extLst>
              <a:ext uri="{FF2B5EF4-FFF2-40B4-BE49-F238E27FC236}">
                <a16:creationId xmlns:a16="http://schemas.microsoft.com/office/drawing/2014/main" id="{13D7C622-A3A9-6B0B-21AB-B261B99D7BA1}"/>
              </a:ext>
            </a:extLst>
          </p:cNvPr>
          <p:cNvSpPr>
            <a:spLocks noGrp="1"/>
          </p:cNvSpPr>
          <p:nvPr>
            <p:ph type="ftr" sz="quarter" idx="3"/>
          </p:nvPr>
        </p:nvSpPr>
        <p:spPr>
          <a:xfrm>
            <a:off x="457736" y="4859866"/>
            <a:ext cx="1311953" cy="283634"/>
          </a:xfrm>
          <a:prstGeom prst="rect">
            <a:avLst/>
          </a:prstGeom>
        </p:spPr>
        <p:txBody>
          <a:bodyPr lIns="0" tIns="0" rIns="0" bIns="0" anchor="ctr" anchorCtr="0"/>
          <a:lstStyle>
            <a:lvl1pPr algn="l">
              <a:defRPr sz="900" b="1" i="0">
                <a:solidFill>
                  <a:srgbClr val="E42313"/>
                </a:solidFill>
                <a:latin typeface="Calibri" panose="020F0502020204030204" pitchFamily="34" charset="0"/>
                <a:cs typeface="Calibri" panose="020F0502020204030204" pitchFamily="34" charset="0"/>
              </a:defRPr>
            </a:lvl1pPr>
          </a:lstStyle>
          <a:p>
            <a:r>
              <a:rPr lang="nl-BE" dirty="0"/>
              <a:t>Empowering X-ray Experts</a:t>
            </a:r>
          </a:p>
        </p:txBody>
      </p:sp>
      <p:sp>
        <p:nvSpPr>
          <p:cNvPr id="6" name="Tijdelijke aanduiding voor dianummer 5">
            <a:extLst>
              <a:ext uri="{FF2B5EF4-FFF2-40B4-BE49-F238E27FC236}">
                <a16:creationId xmlns:a16="http://schemas.microsoft.com/office/drawing/2014/main" id="{EDE8D2A4-769E-4A7B-D95F-16CF7AD9C023}"/>
              </a:ext>
            </a:extLst>
          </p:cNvPr>
          <p:cNvSpPr>
            <a:spLocks noGrp="1"/>
          </p:cNvSpPr>
          <p:nvPr>
            <p:ph type="sldNum" sz="quarter" idx="4"/>
          </p:nvPr>
        </p:nvSpPr>
        <p:spPr>
          <a:xfrm>
            <a:off x="2164641" y="4859868"/>
            <a:ext cx="602673" cy="283633"/>
          </a:xfrm>
          <a:prstGeom prst="rect">
            <a:avLst/>
          </a:prstGeom>
        </p:spPr>
        <p:txBody>
          <a:bodyPr lIns="0" tIns="0" bIns="0" anchor="ctr" anchorCtr="0"/>
          <a:lstStyle>
            <a:lvl1pPr algn="l">
              <a:defRPr sz="900" b="0" i="0">
                <a:solidFill>
                  <a:srgbClr val="DB322A"/>
                </a:solidFill>
                <a:latin typeface="Constantia" panose="02030602050306030303" pitchFamily="18" charset="0"/>
              </a:defRPr>
            </a:lvl1pPr>
          </a:lstStyle>
          <a:p>
            <a:fld id="{AC94135E-BE8F-0B4D-B438-334FF8E5DE1C}" type="slidenum">
              <a:rPr lang="nl-BE" smtClean="0"/>
              <a:pPr/>
              <a:t>‹nr.›</a:t>
            </a:fld>
            <a:endParaRPr lang="nl-BE" dirty="0"/>
          </a:p>
        </p:txBody>
      </p:sp>
      <p:cxnSp>
        <p:nvCxnSpPr>
          <p:cNvPr id="8" name="Rechte verbindingslijn 7">
            <a:extLst>
              <a:ext uri="{FF2B5EF4-FFF2-40B4-BE49-F238E27FC236}">
                <a16:creationId xmlns:a16="http://schemas.microsoft.com/office/drawing/2014/main" id="{25235B19-4F26-22AE-4963-81501FD68FDE}"/>
              </a:ext>
            </a:extLst>
          </p:cNvPr>
          <p:cNvCxnSpPr>
            <a:cxnSpLocks/>
          </p:cNvCxnSpPr>
          <p:nvPr userDrawn="1"/>
        </p:nvCxnSpPr>
        <p:spPr>
          <a:xfrm>
            <a:off x="1796247" y="4928162"/>
            <a:ext cx="0" cy="141817"/>
          </a:xfrm>
          <a:prstGeom prst="line">
            <a:avLst/>
          </a:prstGeom>
          <a:ln>
            <a:solidFill>
              <a:srgbClr val="E42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6504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li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CDD52-DF9F-93FC-D6A5-A4001F9AAB30}"/>
              </a:ext>
            </a:extLst>
          </p:cNvPr>
          <p:cNvSpPr>
            <a:spLocks noGrp="1"/>
          </p:cNvSpPr>
          <p:nvPr>
            <p:ph type="title" hasCustomPrompt="1"/>
          </p:nvPr>
        </p:nvSpPr>
        <p:spPr>
          <a:xfrm>
            <a:off x="457736" y="642938"/>
            <a:ext cx="7620000" cy="854274"/>
          </a:xfrm>
          <a:prstGeom prst="rect">
            <a:avLst/>
          </a:prstGeom>
        </p:spPr>
        <p:txBody>
          <a:bodyPr lIns="0" tIns="0" rIns="0" bIns="0"/>
          <a:lstStyle/>
          <a:p>
            <a:r>
              <a:rPr lang="nl-NL" dirty="0"/>
              <a:t>Click </a:t>
            </a:r>
            <a:r>
              <a:rPr lang="nl-NL" dirty="0" err="1"/>
              <a:t>to</a:t>
            </a:r>
            <a:r>
              <a:rPr lang="nl-NL" dirty="0"/>
              <a:t> </a:t>
            </a:r>
            <a:r>
              <a:rPr lang="nl-NL" dirty="0" err="1"/>
              <a:t>add</a:t>
            </a:r>
            <a:r>
              <a:rPr lang="nl-NL" dirty="0"/>
              <a:t> </a:t>
            </a:r>
            <a:r>
              <a:rPr lang="nl-NL" dirty="0" err="1"/>
              <a:t>title</a:t>
            </a:r>
            <a:endParaRPr lang="nl-BE" dirty="0"/>
          </a:p>
        </p:txBody>
      </p:sp>
      <p:sp>
        <p:nvSpPr>
          <p:cNvPr id="3" name="Tijdelijke aanduiding voor inhoud 2">
            <a:extLst>
              <a:ext uri="{FF2B5EF4-FFF2-40B4-BE49-F238E27FC236}">
                <a16:creationId xmlns:a16="http://schemas.microsoft.com/office/drawing/2014/main" id="{B419DF08-A7DE-C3BA-F9A2-2469E4A3788E}"/>
              </a:ext>
            </a:extLst>
          </p:cNvPr>
          <p:cNvSpPr>
            <a:spLocks noGrp="1"/>
          </p:cNvSpPr>
          <p:nvPr>
            <p:ph idx="1" hasCustomPrompt="1"/>
          </p:nvPr>
        </p:nvSpPr>
        <p:spPr>
          <a:xfrm>
            <a:off x="457736" y="1645920"/>
            <a:ext cx="7924264" cy="2900958"/>
          </a:xfrm>
          <a:prstGeom prst="rect">
            <a:avLst/>
          </a:prstGeom>
        </p:spPr>
        <p:txBody>
          <a:bodyPr lIns="0" tIns="0" rIns="0" bIns="0"/>
          <a:lstStyle>
            <a:lvl1pPr>
              <a:buClr>
                <a:srgbClr val="DB322A"/>
              </a:buClr>
              <a:defRPr/>
            </a:lvl1pPr>
            <a:lvl2pPr>
              <a:buClr>
                <a:srgbClr val="DB322A"/>
              </a:buClr>
              <a:defRPr/>
            </a:lvl2pPr>
            <a:lvl3pPr>
              <a:buClr>
                <a:srgbClr val="DB322A"/>
              </a:buClr>
              <a:defRPr/>
            </a:lvl3pPr>
            <a:lvl4pPr>
              <a:buClr>
                <a:srgbClr val="DB322A"/>
              </a:buClr>
              <a:defRPr/>
            </a:lvl4pPr>
            <a:lvl5pPr>
              <a:buClr>
                <a:srgbClr val="DB322A"/>
              </a:buClr>
              <a:defRPr/>
            </a:lvl5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nl-BE" dirty="0"/>
          </a:p>
        </p:txBody>
      </p:sp>
      <p:sp>
        <p:nvSpPr>
          <p:cNvPr id="11" name="Tekstvak 10">
            <a:extLst>
              <a:ext uri="{FF2B5EF4-FFF2-40B4-BE49-F238E27FC236}">
                <a16:creationId xmlns:a16="http://schemas.microsoft.com/office/drawing/2014/main" id="{D77AD407-BBFF-EE40-328E-EA05EC4F0AD7}"/>
              </a:ext>
            </a:extLst>
          </p:cNvPr>
          <p:cNvSpPr txBox="1"/>
          <p:nvPr userDrawn="1"/>
        </p:nvSpPr>
        <p:spPr>
          <a:xfrm>
            <a:off x="1769689" y="4859866"/>
            <a:ext cx="354905" cy="283634"/>
          </a:xfrm>
          <a:prstGeom prst="rect">
            <a:avLst/>
          </a:prstGeom>
          <a:noFill/>
        </p:spPr>
        <p:txBody>
          <a:bodyPr wrap="none" tIns="0" rIns="0" bIns="0" rtlCol="0" anchor="ctr" anchorCtr="0">
            <a:noAutofit/>
          </a:bodyPr>
          <a:lstStyle/>
          <a:p>
            <a:pPr algn="r"/>
            <a:r>
              <a:rPr lang="nl-BE" sz="900" dirty="0">
                <a:solidFill>
                  <a:srgbClr val="381639"/>
                </a:solidFill>
                <a:latin typeface="Constantia" panose="02030602050306030303" pitchFamily="18" charset="0"/>
              </a:rPr>
              <a:t>Page</a:t>
            </a:r>
          </a:p>
        </p:txBody>
      </p:sp>
      <p:sp>
        <p:nvSpPr>
          <p:cNvPr id="12" name="Tijdelijke aanduiding voor voettekst 4">
            <a:extLst>
              <a:ext uri="{FF2B5EF4-FFF2-40B4-BE49-F238E27FC236}">
                <a16:creationId xmlns:a16="http://schemas.microsoft.com/office/drawing/2014/main" id="{613282D6-A0AF-40C6-B374-479A2123E04A}"/>
              </a:ext>
            </a:extLst>
          </p:cNvPr>
          <p:cNvSpPr>
            <a:spLocks noGrp="1"/>
          </p:cNvSpPr>
          <p:nvPr>
            <p:ph type="ftr" sz="quarter" idx="3"/>
          </p:nvPr>
        </p:nvSpPr>
        <p:spPr>
          <a:xfrm>
            <a:off x="457736" y="4859866"/>
            <a:ext cx="1311953" cy="283634"/>
          </a:xfrm>
          <a:prstGeom prst="rect">
            <a:avLst/>
          </a:prstGeom>
        </p:spPr>
        <p:txBody>
          <a:bodyPr lIns="0" tIns="0" rIns="0" bIns="0" anchor="ctr" anchorCtr="0"/>
          <a:lstStyle>
            <a:lvl1pPr algn="l">
              <a:defRPr sz="900" b="1" i="0">
                <a:solidFill>
                  <a:srgbClr val="E42313"/>
                </a:solidFill>
                <a:latin typeface="Calibri" panose="020F0502020204030204" pitchFamily="34" charset="0"/>
                <a:cs typeface="Calibri" panose="020F0502020204030204" pitchFamily="34" charset="0"/>
              </a:defRPr>
            </a:lvl1pPr>
          </a:lstStyle>
          <a:p>
            <a:r>
              <a:rPr lang="nl-BE" dirty="0"/>
              <a:t>Empowering X-ray Experts</a:t>
            </a:r>
          </a:p>
        </p:txBody>
      </p:sp>
      <p:sp>
        <p:nvSpPr>
          <p:cNvPr id="13" name="Tijdelijke aanduiding voor dianummer 5">
            <a:extLst>
              <a:ext uri="{FF2B5EF4-FFF2-40B4-BE49-F238E27FC236}">
                <a16:creationId xmlns:a16="http://schemas.microsoft.com/office/drawing/2014/main" id="{0A51023F-728D-39D7-DEF7-5BAD25270DB8}"/>
              </a:ext>
            </a:extLst>
          </p:cNvPr>
          <p:cNvSpPr>
            <a:spLocks noGrp="1"/>
          </p:cNvSpPr>
          <p:nvPr>
            <p:ph type="sldNum" sz="quarter" idx="4"/>
          </p:nvPr>
        </p:nvSpPr>
        <p:spPr>
          <a:xfrm>
            <a:off x="2164641" y="4859868"/>
            <a:ext cx="602673" cy="283633"/>
          </a:xfrm>
          <a:prstGeom prst="rect">
            <a:avLst/>
          </a:prstGeom>
        </p:spPr>
        <p:txBody>
          <a:bodyPr lIns="0" tIns="0" bIns="0" anchor="ctr" anchorCtr="0"/>
          <a:lstStyle>
            <a:lvl1pPr algn="l">
              <a:defRPr sz="900" b="0" i="0">
                <a:solidFill>
                  <a:srgbClr val="DB322A"/>
                </a:solidFill>
                <a:latin typeface="Constantia" panose="02030602050306030303" pitchFamily="18" charset="0"/>
              </a:defRPr>
            </a:lvl1pPr>
          </a:lstStyle>
          <a:p>
            <a:fld id="{AC94135E-BE8F-0B4D-B438-334FF8E5DE1C}" type="slidenum">
              <a:rPr lang="nl-BE" smtClean="0"/>
              <a:pPr/>
              <a:t>‹nr.›</a:t>
            </a:fld>
            <a:endParaRPr lang="nl-BE" dirty="0"/>
          </a:p>
        </p:txBody>
      </p:sp>
      <p:cxnSp>
        <p:nvCxnSpPr>
          <p:cNvPr id="4" name="Rechte verbindingslijn 3">
            <a:extLst>
              <a:ext uri="{FF2B5EF4-FFF2-40B4-BE49-F238E27FC236}">
                <a16:creationId xmlns:a16="http://schemas.microsoft.com/office/drawing/2014/main" id="{651527F8-0935-C486-3F5C-564781CAFC83}"/>
              </a:ext>
            </a:extLst>
          </p:cNvPr>
          <p:cNvCxnSpPr>
            <a:cxnSpLocks/>
          </p:cNvCxnSpPr>
          <p:nvPr userDrawn="1"/>
        </p:nvCxnSpPr>
        <p:spPr>
          <a:xfrm>
            <a:off x="1796247" y="4928162"/>
            <a:ext cx="0" cy="141817"/>
          </a:xfrm>
          <a:prstGeom prst="line">
            <a:avLst/>
          </a:prstGeom>
          <a:ln>
            <a:solidFill>
              <a:srgbClr val="E42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2298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lst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B10F9-BEAB-BB5F-9B0F-1703F8A94CD4}"/>
              </a:ext>
            </a:extLst>
          </p:cNvPr>
          <p:cNvSpPr>
            <a:spLocks noGrp="1"/>
          </p:cNvSpPr>
          <p:nvPr>
            <p:ph type="title" hasCustomPrompt="1"/>
          </p:nvPr>
        </p:nvSpPr>
        <p:spPr>
          <a:xfrm>
            <a:off x="457736" y="642937"/>
            <a:ext cx="7620000" cy="619686"/>
          </a:xfrm>
          <a:prstGeom prst="rect">
            <a:avLst/>
          </a:prstGeom>
        </p:spPr>
        <p:txBody>
          <a:bodyPr lIns="0" tIns="0" rIns="0" bIns="0"/>
          <a:lstStyle/>
          <a:p>
            <a:r>
              <a:rPr lang="nl-NL" dirty="0"/>
              <a:t>Click </a:t>
            </a:r>
            <a:r>
              <a:rPr lang="nl-NL" dirty="0" err="1"/>
              <a:t>to</a:t>
            </a:r>
            <a:r>
              <a:rPr lang="nl-NL" dirty="0"/>
              <a:t> </a:t>
            </a:r>
            <a:r>
              <a:rPr lang="nl-NL" dirty="0" err="1"/>
              <a:t>add</a:t>
            </a:r>
            <a:r>
              <a:rPr lang="nl-NL" dirty="0"/>
              <a:t> </a:t>
            </a:r>
            <a:r>
              <a:rPr lang="nl-NL" dirty="0" err="1"/>
              <a:t>title</a:t>
            </a:r>
            <a:r>
              <a:rPr lang="nl-NL" dirty="0"/>
              <a:t>
</a:t>
            </a:r>
            <a:endParaRPr lang="nl-BE" dirty="0"/>
          </a:p>
        </p:txBody>
      </p:sp>
      <p:sp>
        <p:nvSpPr>
          <p:cNvPr id="5" name="Tekstvak 4">
            <a:extLst>
              <a:ext uri="{FF2B5EF4-FFF2-40B4-BE49-F238E27FC236}">
                <a16:creationId xmlns:a16="http://schemas.microsoft.com/office/drawing/2014/main" id="{237EA656-1C0A-B008-112A-0E9307671D51}"/>
              </a:ext>
            </a:extLst>
          </p:cNvPr>
          <p:cNvSpPr txBox="1"/>
          <p:nvPr userDrawn="1"/>
        </p:nvSpPr>
        <p:spPr>
          <a:xfrm>
            <a:off x="1769689" y="4859866"/>
            <a:ext cx="354905" cy="283634"/>
          </a:xfrm>
          <a:prstGeom prst="rect">
            <a:avLst/>
          </a:prstGeom>
          <a:noFill/>
        </p:spPr>
        <p:txBody>
          <a:bodyPr wrap="none" tIns="0" rIns="0" bIns="0" rtlCol="0" anchor="ctr" anchorCtr="0">
            <a:noAutofit/>
          </a:bodyPr>
          <a:lstStyle/>
          <a:p>
            <a:pPr algn="r"/>
            <a:r>
              <a:rPr lang="nl-BE" sz="900" dirty="0">
                <a:solidFill>
                  <a:srgbClr val="381639"/>
                </a:solidFill>
                <a:latin typeface="Constantia" panose="02030602050306030303" pitchFamily="18" charset="0"/>
              </a:rPr>
              <a:t>Page</a:t>
            </a:r>
          </a:p>
        </p:txBody>
      </p:sp>
      <p:sp>
        <p:nvSpPr>
          <p:cNvPr id="6" name="Tijdelijke aanduiding voor voettekst 4">
            <a:extLst>
              <a:ext uri="{FF2B5EF4-FFF2-40B4-BE49-F238E27FC236}">
                <a16:creationId xmlns:a16="http://schemas.microsoft.com/office/drawing/2014/main" id="{347F7F59-3A55-891E-8BF4-BF23C6D9E6EC}"/>
              </a:ext>
            </a:extLst>
          </p:cNvPr>
          <p:cNvSpPr>
            <a:spLocks noGrp="1"/>
          </p:cNvSpPr>
          <p:nvPr>
            <p:ph type="ftr" sz="quarter" idx="3"/>
          </p:nvPr>
        </p:nvSpPr>
        <p:spPr>
          <a:xfrm>
            <a:off x="457736" y="4859866"/>
            <a:ext cx="1311953" cy="283634"/>
          </a:xfrm>
          <a:prstGeom prst="rect">
            <a:avLst/>
          </a:prstGeom>
        </p:spPr>
        <p:txBody>
          <a:bodyPr lIns="0" tIns="0" rIns="0" bIns="0" anchor="ctr" anchorCtr="0"/>
          <a:lstStyle>
            <a:lvl1pPr algn="l">
              <a:defRPr sz="900" b="1" i="0">
                <a:solidFill>
                  <a:srgbClr val="E42313"/>
                </a:solidFill>
                <a:latin typeface="Calibri" panose="020F0502020204030204" pitchFamily="34" charset="0"/>
                <a:cs typeface="Calibri" panose="020F0502020204030204" pitchFamily="34" charset="0"/>
              </a:defRPr>
            </a:lvl1pPr>
          </a:lstStyle>
          <a:p>
            <a:r>
              <a:rPr lang="nl-BE" dirty="0"/>
              <a:t>Empowering X-ray Experts</a:t>
            </a:r>
          </a:p>
        </p:txBody>
      </p:sp>
      <p:sp>
        <p:nvSpPr>
          <p:cNvPr id="7" name="Tijdelijke aanduiding voor dianummer 5">
            <a:extLst>
              <a:ext uri="{FF2B5EF4-FFF2-40B4-BE49-F238E27FC236}">
                <a16:creationId xmlns:a16="http://schemas.microsoft.com/office/drawing/2014/main" id="{F2BB594F-CAF0-4ED5-921D-85FA344C994D}"/>
              </a:ext>
            </a:extLst>
          </p:cNvPr>
          <p:cNvSpPr>
            <a:spLocks noGrp="1"/>
          </p:cNvSpPr>
          <p:nvPr>
            <p:ph type="sldNum" sz="quarter" idx="4"/>
          </p:nvPr>
        </p:nvSpPr>
        <p:spPr>
          <a:xfrm>
            <a:off x="2164641" y="4859868"/>
            <a:ext cx="602673" cy="283633"/>
          </a:xfrm>
          <a:prstGeom prst="rect">
            <a:avLst/>
          </a:prstGeom>
        </p:spPr>
        <p:txBody>
          <a:bodyPr lIns="0" tIns="0" bIns="0" anchor="ctr" anchorCtr="0"/>
          <a:lstStyle>
            <a:lvl1pPr algn="l">
              <a:defRPr sz="900" b="0" i="0">
                <a:solidFill>
                  <a:srgbClr val="DB322A"/>
                </a:solidFill>
                <a:latin typeface="Constantia" panose="02030602050306030303" pitchFamily="18" charset="0"/>
              </a:defRPr>
            </a:lvl1pPr>
          </a:lstStyle>
          <a:p>
            <a:fld id="{AC94135E-BE8F-0B4D-B438-334FF8E5DE1C}" type="slidenum">
              <a:rPr lang="nl-BE" smtClean="0"/>
              <a:pPr/>
              <a:t>‹nr.›</a:t>
            </a:fld>
            <a:endParaRPr lang="nl-BE" dirty="0"/>
          </a:p>
        </p:txBody>
      </p:sp>
      <p:cxnSp>
        <p:nvCxnSpPr>
          <p:cNvPr id="10" name="Rechte verbindingslijn 9">
            <a:extLst>
              <a:ext uri="{FF2B5EF4-FFF2-40B4-BE49-F238E27FC236}">
                <a16:creationId xmlns:a16="http://schemas.microsoft.com/office/drawing/2014/main" id="{94B6F6CD-F1E7-5253-FB90-B566E8A0152A}"/>
              </a:ext>
            </a:extLst>
          </p:cNvPr>
          <p:cNvCxnSpPr>
            <a:cxnSpLocks/>
          </p:cNvCxnSpPr>
          <p:nvPr userDrawn="1"/>
        </p:nvCxnSpPr>
        <p:spPr>
          <a:xfrm>
            <a:off x="1796247" y="4928162"/>
            <a:ext cx="0" cy="141817"/>
          </a:xfrm>
          <a:prstGeom prst="line">
            <a:avLst/>
          </a:prstGeom>
          <a:ln>
            <a:solidFill>
              <a:srgbClr val="E42313"/>
            </a:solidFill>
          </a:ln>
        </p:spPr>
        <p:style>
          <a:lnRef idx="1">
            <a:schemeClr val="accent1"/>
          </a:lnRef>
          <a:fillRef idx="0">
            <a:schemeClr val="accent1"/>
          </a:fillRef>
          <a:effectRef idx="0">
            <a:schemeClr val="accent1"/>
          </a:effectRef>
          <a:fontRef idx="minor">
            <a:schemeClr val="tx1"/>
          </a:fontRef>
        </p:style>
      </p:cxnSp>
      <p:sp>
        <p:nvSpPr>
          <p:cNvPr id="8" name="Tijdelijke aanduiding voor inhoud 2">
            <a:extLst>
              <a:ext uri="{FF2B5EF4-FFF2-40B4-BE49-F238E27FC236}">
                <a16:creationId xmlns:a16="http://schemas.microsoft.com/office/drawing/2014/main" id="{BAB36377-39FF-DFD6-7645-419CE384B5B3}"/>
              </a:ext>
            </a:extLst>
          </p:cNvPr>
          <p:cNvSpPr>
            <a:spLocks noGrp="1"/>
          </p:cNvSpPr>
          <p:nvPr>
            <p:ph idx="1" hasCustomPrompt="1"/>
          </p:nvPr>
        </p:nvSpPr>
        <p:spPr>
          <a:xfrm>
            <a:off x="457736" y="1645921"/>
            <a:ext cx="3894622" cy="3139433"/>
          </a:xfrm>
          <a:prstGeom prst="rect">
            <a:avLst/>
          </a:prstGeom>
        </p:spPr>
        <p:txBody>
          <a:bodyPr lIns="0" tIns="0" rIns="0" bIns="0"/>
          <a:lstStyle>
            <a:lvl1pPr>
              <a:buClr>
                <a:srgbClr val="DB322A"/>
              </a:buClr>
              <a:defRPr/>
            </a:lvl1pPr>
            <a:lvl2pPr>
              <a:buClr>
                <a:srgbClr val="DB322A"/>
              </a:buClr>
              <a:defRPr/>
            </a:lvl2pPr>
            <a:lvl3pPr>
              <a:buClr>
                <a:srgbClr val="DB322A"/>
              </a:buClr>
              <a:defRPr/>
            </a:lvl3pPr>
            <a:lvl4pPr>
              <a:buClr>
                <a:srgbClr val="DB322A"/>
              </a:buClr>
              <a:defRPr/>
            </a:lvl4pPr>
            <a:lvl5pPr>
              <a:buClr>
                <a:srgbClr val="DB322A"/>
              </a:buClr>
              <a:defRPr/>
            </a:lvl5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nl-BE" dirty="0"/>
          </a:p>
        </p:txBody>
      </p:sp>
      <p:sp>
        <p:nvSpPr>
          <p:cNvPr id="9" name="Tijdelijke aanduiding voor inhoud 2">
            <a:extLst>
              <a:ext uri="{FF2B5EF4-FFF2-40B4-BE49-F238E27FC236}">
                <a16:creationId xmlns:a16="http://schemas.microsoft.com/office/drawing/2014/main" id="{C1B9EBD9-B9F9-AA1D-9C69-15AA55007429}"/>
              </a:ext>
            </a:extLst>
          </p:cNvPr>
          <p:cNvSpPr>
            <a:spLocks noGrp="1"/>
          </p:cNvSpPr>
          <p:nvPr>
            <p:ph idx="10" hasCustomPrompt="1"/>
          </p:nvPr>
        </p:nvSpPr>
        <p:spPr>
          <a:xfrm>
            <a:off x="4466643" y="1645921"/>
            <a:ext cx="3906683" cy="3139433"/>
          </a:xfrm>
          <a:prstGeom prst="rect">
            <a:avLst/>
          </a:prstGeom>
        </p:spPr>
        <p:txBody>
          <a:bodyPr lIns="0" tIns="0" rIns="0" bIns="0"/>
          <a:lstStyle>
            <a:lvl1pPr>
              <a:buClr>
                <a:srgbClr val="DB322A"/>
              </a:buClr>
              <a:defRPr/>
            </a:lvl1pPr>
            <a:lvl2pPr>
              <a:buClr>
                <a:srgbClr val="DB322A"/>
              </a:buClr>
              <a:defRPr/>
            </a:lvl2pPr>
            <a:lvl3pPr>
              <a:buClr>
                <a:srgbClr val="DB322A"/>
              </a:buClr>
              <a:defRPr/>
            </a:lvl3pPr>
            <a:lvl4pPr>
              <a:buClr>
                <a:srgbClr val="DB322A"/>
              </a:buClr>
              <a:defRPr/>
            </a:lvl4pPr>
            <a:lvl5pPr>
              <a:buClr>
                <a:srgbClr val="DB322A"/>
              </a:buClr>
              <a:defRPr/>
            </a:lvl5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nl-BE" dirty="0"/>
          </a:p>
        </p:txBody>
      </p:sp>
    </p:spTree>
    <p:extLst>
      <p:ext uri="{BB962C8B-B14F-4D97-AF65-F5344CB8AC3E}">
        <p14:creationId xmlns:p14="http://schemas.microsoft.com/office/powerpoint/2010/main" val="388390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2C236-CA33-0634-75A7-F225211DDB61}"/>
              </a:ext>
            </a:extLst>
          </p:cNvPr>
          <p:cNvSpPr>
            <a:spLocks noGrp="1"/>
          </p:cNvSpPr>
          <p:nvPr>
            <p:ph type="title" hasCustomPrompt="1"/>
          </p:nvPr>
        </p:nvSpPr>
        <p:spPr>
          <a:xfrm>
            <a:off x="457736" y="642938"/>
            <a:ext cx="7620000" cy="854275"/>
          </a:xfrm>
          <a:prstGeom prst="rect">
            <a:avLst/>
          </a:prstGeom>
        </p:spPr>
        <p:txBody>
          <a:bodyPr lIns="0" tIns="0" rIns="0" bIns="0"/>
          <a:lstStyle/>
          <a:p>
            <a:r>
              <a:rPr lang="nl-NL" dirty="0"/>
              <a:t>Click </a:t>
            </a:r>
            <a:r>
              <a:rPr lang="nl-NL" dirty="0" err="1"/>
              <a:t>to</a:t>
            </a:r>
            <a:r>
              <a:rPr lang="nl-NL" dirty="0"/>
              <a:t> </a:t>
            </a:r>
            <a:r>
              <a:rPr lang="nl-NL" dirty="0" err="1"/>
              <a:t>add</a:t>
            </a:r>
            <a:r>
              <a:rPr lang="nl-NL" dirty="0"/>
              <a:t> </a:t>
            </a:r>
            <a:r>
              <a:rPr lang="nl-NL" dirty="0" err="1"/>
              <a:t>title</a:t>
            </a:r>
            <a:r>
              <a:rPr lang="nl-NL" dirty="0"/>
              <a:t>
</a:t>
            </a:r>
            <a:endParaRPr lang="nl-BE" dirty="0"/>
          </a:p>
        </p:txBody>
      </p:sp>
      <p:sp>
        <p:nvSpPr>
          <p:cNvPr id="3" name="Tekstvak 2">
            <a:extLst>
              <a:ext uri="{FF2B5EF4-FFF2-40B4-BE49-F238E27FC236}">
                <a16:creationId xmlns:a16="http://schemas.microsoft.com/office/drawing/2014/main" id="{41361F49-B1FD-8AAB-F6B1-408B54A35DCF}"/>
              </a:ext>
            </a:extLst>
          </p:cNvPr>
          <p:cNvSpPr txBox="1"/>
          <p:nvPr userDrawn="1"/>
        </p:nvSpPr>
        <p:spPr>
          <a:xfrm>
            <a:off x="1769689" y="4859866"/>
            <a:ext cx="354905" cy="283634"/>
          </a:xfrm>
          <a:prstGeom prst="rect">
            <a:avLst/>
          </a:prstGeom>
          <a:noFill/>
        </p:spPr>
        <p:txBody>
          <a:bodyPr wrap="none" tIns="0" rIns="0" bIns="0" rtlCol="0" anchor="ctr" anchorCtr="0">
            <a:noAutofit/>
          </a:bodyPr>
          <a:lstStyle/>
          <a:p>
            <a:pPr algn="r"/>
            <a:r>
              <a:rPr lang="nl-BE" sz="900" dirty="0">
                <a:solidFill>
                  <a:srgbClr val="381639"/>
                </a:solidFill>
                <a:latin typeface="Constantia" panose="02030602050306030303" pitchFamily="18" charset="0"/>
              </a:rPr>
              <a:t>Page</a:t>
            </a:r>
          </a:p>
        </p:txBody>
      </p:sp>
      <p:sp>
        <p:nvSpPr>
          <p:cNvPr id="4" name="Tijdelijke aanduiding voor voettekst 4">
            <a:extLst>
              <a:ext uri="{FF2B5EF4-FFF2-40B4-BE49-F238E27FC236}">
                <a16:creationId xmlns:a16="http://schemas.microsoft.com/office/drawing/2014/main" id="{4F4959AB-F213-8CB4-E163-890C42880D7D}"/>
              </a:ext>
            </a:extLst>
          </p:cNvPr>
          <p:cNvSpPr>
            <a:spLocks noGrp="1"/>
          </p:cNvSpPr>
          <p:nvPr>
            <p:ph type="ftr" sz="quarter" idx="3"/>
          </p:nvPr>
        </p:nvSpPr>
        <p:spPr>
          <a:xfrm>
            <a:off x="457736" y="4859866"/>
            <a:ext cx="1311953" cy="283634"/>
          </a:xfrm>
          <a:prstGeom prst="rect">
            <a:avLst/>
          </a:prstGeom>
        </p:spPr>
        <p:txBody>
          <a:bodyPr lIns="0" tIns="0" rIns="0" bIns="0" anchor="ctr" anchorCtr="0"/>
          <a:lstStyle>
            <a:lvl1pPr algn="l">
              <a:defRPr sz="900" b="1" i="0">
                <a:solidFill>
                  <a:srgbClr val="E42313"/>
                </a:solidFill>
                <a:latin typeface="Calibri" panose="020F0502020204030204" pitchFamily="34" charset="0"/>
                <a:cs typeface="Calibri" panose="020F0502020204030204" pitchFamily="34" charset="0"/>
              </a:defRPr>
            </a:lvl1pPr>
          </a:lstStyle>
          <a:p>
            <a:r>
              <a:rPr lang="nl-BE" dirty="0"/>
              <a:t>Empowering X-ray Experts</a:t>
            </a:r>
          </a:p>
        </p:txBody>
      </p:sp>
      <p:sp>
        <p:nvSpPr>
          <p:cNvPr id="5" name="Tijdelijke aanduiding voor dianummer 5">
            <a:extLst>
              <a:ext uri="{FF2B5EF4-FFF2-40B4-BE49-F238E27FC236}">
                <a16:creationId xmlns:a16="http://schemas.microsoft.com/office/drawing/2014/main" id="{B718A6FE-2FE4-0C67-B1B9-67788ECB12BA}"/>
              </a:ext>
            </a:extLst>
          </p:cNvPr>
          <p:cNvSpPr>
            <a:spLocks noGrp="1"/>
          </p:cNvSpPr>
          <p:nvPr>
            <p:ph type="sldNum" sz="quarter" idx="4"/>
          </p:nvPr>
        </p:nvSpPr>
        <p:spPr>
          <a:xfrm>
            <a:off x="2164641" y="4859868"/>
            <a:ext cx="602673" cy="283633"/>
          </a:xfrm>
          <a:prstGeom prst="rect">
            <a:avLst/>
          </a:prstGeom>
        </p:spPr>
        <p:txBody>
          <a:bodyPr lIns="0" tIns="0" bIns="0" anchor="ctr" anchorCtr="0"/>
          <a:lstStyle>
            <a:lvl1pPr algn="l">
              <a:defRPr sz="900" b="0" i="0">
                <a:solidFill>
                  <a:srgbClr val="DB322A"/>
                </a:solidFill>
                <a:latin typeface="Constantia" panose="02030602050306030303" pitchFamily="18" charset="0"/>
              </a:defRPr>
            </a:lvl1pPr>
          </a:lstStyle>
          <a:p>
            <a:fld id="{AC94135E-BE8F-0B4D-B438-334FF8E5DE1C}" type="slidenum">
              <a:rPr lang="nl-BE" smtClean="0"/>
              <a:pPr/>
              <a:t>‹nr.›</a:t>
            </a:fld>
            <a:endParaRPr lang="nl-BE" dirty="0"/>
          </a:p>
        </p:txBody>
      </p:sp>
      <p:cxnSp>
        <p:nvCxnSpPr>
          <p:cNvPr id="8" name="Rechte verbindingslijn 7">
            <a:extLst>
              <a:ext uri="{FF2B5EF4-FFF2-40B4-BE49-F238E27FC236}">
                <a16:creationId xmlns:a16="http://schemas.microsoft.com/office/drawing/2014/main" id="{39BCB1A0-7194-5B2D-E763-3F89CAF3B629}"/>
              </a:ext>
            </a:extLst>
          </p:cNvPr>
          <p:cNvCxnSpPr>
            <a:cxnSpLocks/>
          </p:cNvCxnSpPr>
          <p:nvPr userDrawn="1"/>
        </p:nvCxnSpPr>
        <p:spPr>
          <a:xfrm>
            <a:off x="1796247" y="4928162"/>
            <a:ext cx="0" cy="141817"/>
          </a:xfrm>
          <a:prstGeom prst="line">
            <a:avLst/>
          </a:prstGeom>
          <a:ln>
            <a:solidFill>
              <a:srgbClr val="E42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49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9F3F3DA-3D1C-A32C-B403-1F7B846CE204}"/>
              </a:ext>
            </a:extLst>
          </p:cNvPr>
          <p:cNvSpPr txBox="1"/>
          <p:nvPr userDrawn="1"/>
        </p:nvSpPr>
        <p:spPr>
          <a:xfrm>
            <a:off x="1769689" y="4859866"/>
            <a:ext cx="354905" cy="283634"/>
          </a:xfrm>
          <a:prstGeom prst="rect">
            <a:avLst/>
          </a:prstGeom>
          <a:noFill/>
        </p:spPr>
        <p:txBody>
          <a:bodyPr wrap="none" tIns="0" rIns="0" bIns="0" rtlCol="0" anchor="ctr" anchorCtr="0">
            <a:noAutofit/>
          </a:bodyPr>
          <a:lstStyle/>
          <a:p>
            <a:pPr algn="r"/>
            <a:r>
              <a:rPr lang="nl-BE" sz="900" dirty="0">
                <a:solidFill>
                  <a:srgbClr val="381639"/>
                </a:solidFill>
                <a:latin typeface="Constantia" panose="02030602050306030303" pitchFamily="18" charset="0"/>
              </a:rPr>
              <a:t>Page</a:t>
            </a:r>
          </a:p>
        </p:txBody>
      </p:sp>
      <p:sp>
        <p:nvSpPr>
          <p:cNvPr id="3" name="Tijdelijke aanduiding voor voettekst 4">
            <a:extLst>
              <a:ext uri="{FF2B5EF4-FFF2-40B4-BE49-F238E27FC236}">
                <a16:creationId xmlns:a16="http://schemas.microsoft.com/office/drawing/2014/main" id="{92CE04C6-FAF1-0A87-F4E7-95417E801D3A}"/>
              </a:ext>
            </a:extLst>
          </p:cNvPr>
          <p:cNvSpPr>
            <a:spLocks noGrp="1"/>
          </p:cNvSpPr>
          <p:nvPr>
            <p:ph type="ftr" sz="quarter" idx="3"/>
          </p:nvPr>
        </p:nvSpPr>
        <p:spPr>
          <a:xfrm>
            <a:off x="457736" y="4859866"/>
            <a:ext cx="1311953" cy="283634"/>
          </a:xfrm>
          <a:prstGeom prst="rect">
            <a:avLst/>
          </a:prstGeom>
        </p:spPr>
        <p:txBody>
          <a:bodyPr lIns="0" tIns="0" rIns="0" bIns="0" anchor="ctr" anchorCtr="0"/>
          <a:lstStyle>
            <a:lvl1pPr algn="l">
              <a:defRPr sz="900" b="1" i="0">
                <a:solidFill>
                  <a:srgbClr val="E42313"/>
                </a:solidFill>
                <a:latin typeface="Calibri" panose="020F0502020204030204" pitchFamily="34" charset="0"/>
                <a:cs typeface="Calibri" panose="020F0502020204030204" pitchFamily="34" charset="0"/>
              </a:defRPr>
            </a:lvl1pPr>
          </a:lstStyle>
          <a:p>
            <a:r>
              <a:rPr lang="nl-BE" dirty="0"/>
              <a:t>Empowering X-ray Experts</a:t>
            </a:r>
          </a:p>
        </p:txBody>
      </p:sp>
      <p:sp>
        <p:nvSpPr>
          <p:cNvPr id="4" name="Tijdelijke aanduiding voor dianummer 5">
            <a:extLst>
              <a:ext uri="{FF2B5EF4-FFF2-40B4-BE49-F238E27FC236}">
                <a16:creationId xmlns:a16="http://schemas.microsoft.com/office/drawing/2014/main" id="{44D8048B-98D0-1DD1-948B-F69DF7653117}"/>
              </a:ext>
            </a:extLst>
          </p:cNvPr>
          <p:cNvSpPr>
            <a:spLocks noGrp="1"/>
          </p:cNvSpPr>
          <p:nvPr>
            <p:ph type="sldNum" sz="quarter" idx="4"/>
          </p:nvPr>
        </p:nvSpPr>
        <p:spPr>
          <a:xfrm>
            <a:off x="2164641" y="4859868"/>
            <a:ext cx="602673" cy="283633"/>
          </a:xfrm>
          <a:prstGeom prst="rect">
            <a:avLst/>
          </a:prstGeom>
        </p:spPr>
        <p:txBody>
          <a:bodyPr lIns="0" tIns="0" bIns="0" anchor="ctr" anchorCtr="0"/>
          <a:lstStyle>
            <a:lvl1pPr algn="l">
              <a:defRPr sz="900" b="0" i="0">
                <a:solidFill>
                  <a:srgbClr val="DB322A"/>
                </a:solidFill>
                <a:latin typeface="Constantia" panose="02030602050306030303" pitchFamily="18" charset="0"/>
              </a:defRPr>
            </a:lvl1pPr>
          </a:lstStyle>
          <a:p>
            <a:fld id="{AC94135E-BE8F-0B4D-B438-334FF8E5DE1C}" type="slidenum">
              <a:rPr lang="nl-BE" smtClean="0"/>
              <a:pPr/>
              <a:t>‹nr.›</a:t>
            </a:fld>
            <a:endParaRPr lang="nl-BE" dirty="0"/>
          </a:p>
        </p:txBody>
      </p:sp>
      <p:cxnSp>
        <p:nvCxnSpPr>
          <p:cNvPr id="7" name="Rechte verbindingslijn 6">
            <a:extLst>
              <a:ext uri="{FF2B5EF4-FFF2-40B4-BE49-F238E27FC236}">
                <a16:creationId xmlns:a16="http://schemas.microsoft.com/office/drawing/2014/main" id="{8AE9BC2F-F792-090E-E621-374B5F3B16BA}"/>
              </a:ext>
            </a:extLst>
          </p:cNvPr>
          <p:cNvCxnSpPr>
            <a:cxnSpLocks/>
          </p:cNvCxnSpPr>
          <p:nvPr userDrawn="1"/>
        </p:nvCxnSpPr>
        <p:spPr>
          <a:xfrm>
            <a:off x="1796247" y="4928162"/>
            <a:ext cx="0" cy="141817"/>
          </a:xfrm>
          <a:prstGeom prst="line">
            <a:avLst/>
          </a:prstGeom>
          <a:ln>
            <a:solidFill>
              <a:srgbClr val="E42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4426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9F3F3DA-3D1C-A32C-B403-1F7B846CE204}"/>
              </a:ext>
            </a:extLst>
          </p:cNvPr>
          <p:cNvSpPr txBox="1"/>
          <p:nvPr userDrawn="1"/>
        </p:nvSpPr>
        <p:spPr>
          <a:xfrm>
            <a:off x="1769689" y="4859866"/>
            <a:ext cx="354905" cy="283634"/>
          </a:xfrm>
          <a:prstGeom prst="rect">
            <a:avLst/>
          </a:prstGeom>
          <a:noFill/>
        </p:spPr>
        <p:txBody>
          <a:bodyPr wrap="none" tIns="0" rIns="0" bIns="0" rtlCol="0" anchor="ctr" anchorCtr="0">
            <a:noAutofit/>
          </a:bodyPr>
          <a:lstStyle/>
          <a:p>
            <a:pPr algn="r"/>
            <a:r>
              <a:rPr lang="nl-BE" sz="900" dirty="0">
                <a:solidFill>
                  <a:srgbClr val="381639"/>
                </a:solidFill>
                <a:latin typeface="Constantia" panose="02030602050306030303" pitchFamily="18" charset="0"/>
              </a:rPr>
              <a:t>Page</a:t>
            </a:r>
          </a:p>
        </p:txBody>
      </p:sp>
      <p:sp>
        <p:nvSpPr>
          <p:cNvPr id="3" name="Tijdelijke aanduiding voor voettekst 4">
            <a:extLst>
              <a:ext uri="{FF2B5EF4-FFF2-40B4-BE49-F238E27FC236}">
                <a16:creationId xmlns:a16="http://schemas.microsoft.com/office/drawing/2014/main" id="{92CE04C6-FAF1-0A87-F4E7-95417E801D3A}"/>
              </a:ext>
            </a:extLst>
          </p:cNvPr>
          <p:cNvSpPr>
            <a:spLocks noGrp="1"/>
          </p:cNvSpPr>
          <p:nvPr>
            <p:ph type="ftr" sz="quarter" idx="3"/>
          </p:nvPr>
        </p:nvSpPr>
        <p:spPr>
          <a:xfrm>
            <a:off x="457736" y="4859866"/>
            <a:ext cx="1311953" cy="283634"/>
          </a:xfrm>
          <a:prstGeom prst="rect">
            <a:avLst/>
          </a:prstGeom>
        </p:spPr>
        <p:txBody>
          <a:bodyPr lIns="0" tIns="0" rIns="0" bIns="0" anchor="ctr" anchorCtr="0"/>
          <a:lstStyle>
            <a:lvl1pPr algn="l">
              <a:defRPr sz="900" b="1" i="0">
                <a:solidFill>
                  <a:srgbClr val="E42313"/>
                </a:solidFill>
                <a:latin typeface="Calibri" panose="020F0502020204030204" pitchFamily="34" charset="0"/>
                <a:cs typeface="Calibri" panose="020F0502020204030204" pitchFamily="34" charset="0"/>
              </a:defRPr>
            </a:lvl1pPr>
          </a:lstStyle>
          <a:p>
            <a:r>
              <a:rPr lang="nl-BE" dirty="0"/>
              <a:t>Empowering X-ray Experts</a:t>
            </a:r>
          </a:p>
        </p:txBody>
      </p:sp>
      <p:sp>
        <p:nvSpPr>
          <p:cNvPr id="4" name="Tijdelijke aanduiding voor dianummer 5">
            <a:extLst>
              <a:ext uri="{FF2B5EF4-FFF2-40B4-BE49-F238E27FC236}">
                <a16:creationId xmlns:a16="http://schemas.microsoft.com/office/drawing/2014/main" id="{44D8048B-98D0-1DD1-948B-F69DF7653117}"/>
              </a:ext>
            </a:extLst>
          </p:cNvPr>
          <p:cNvSpPr>
            <a:spLocks noGrp="1"/>
          </p:cNvSpPr>
          <p:nvPr>
            <p:ph type="sldNum" sz="quarter" idx="4"/>
          </p:nvPr>
        </p:nvSpPr>
        <p:spPr>
          <a:xfrm>
            <a:off x="2164641" y="4859867"/>
            <a:ext cx="602673" cy="283633"/>
          </a:xfrm>
          <a:prstGeom prst="rect">
            <a:avLst/>
          </a:prstGeom>
        </p:spPr>
        <p:txBody>
          <a:bodyPr lIns="0" tIns="0" bIns="0" anchor="ctr" anchorCtr="0"/>
          <a:lstStyle>
            <a:lvl1pPr algn="l">
              <a:defRPr sz="900" b="0" i="0">
                <a:solidFill>
                  <a:srgbClr val="DB322A"/>
                </a:solidFill>
                <a:latin typeface="Constantia" panose="02030602050306030303" pitchFamily="18" charset="0"/>
              </a:defRPr>
            </a:lvl1pPr>
          </a:lstStyle>
          <a:p>
            <a:fld id="{AC94135E-BE8F-0B4D-B438-334FF8E5DE1C}" type="slidenum">
              <a:rPr lang="nl-BE" smtClean="0"/>
              <a:pPr/>
              <a:t>‹nr.›</a:t>
            </a:fld>
            <a:endParaRPr lang="nl-BE" dirty="0"/>
          </a:p>
        </p:txBody>
      </p:sp>
      <p:cxnSp>
        <p:nvCxnSpPr>
          <p:cNvPr id="7" name="Rechte verbindingslijn 6">
            <a:extLst>
              <a:ext uri="{FF2B5EF4-FFF2-40B4-BE49-F238E27FC236}">
                <a16:creationId xmlns:a16="http://schemas.microsoft.com/office/drawing/2014/main" id="{8AE9BC2F-F792-090E-E621-374B5F3B16BA}"/>
              </a:ext>
            </a:extLst>
          </p:cNvPr>
          <p:cNvCxnSpPr>
            <a:cxnSpLocks/>
          </p:cNvCxnSpPr>
          <p:nvPr userDrawn="1"/>
        </p:nvCxnSpPr>
        <p:spPr>
          <a:xfrm>
            <a:off x="1796247" y="4928161"/>
            <a:ext cx="0" cy="141817"/>
          </a:xfrm>
          <a:prstGeom prst="line">
            <a:avLst/>
          </a:prstGeom>
          <a:ln>
            <a:solidFill>
              <a:srgbClr val="E4231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0">
            <a:extLst>
              <a:ext uri="{FF2B5EF4-FFF2-40B4-BE49-F238E27FC236}">
                <a16:creationId xmlns:a16="http://schemas.microsoft.com/office/drawing/2014/main" id="{C27045F6-F31A-55D9-13FE-1AA253763FB7}"/>
              </a:ext>
            </a:extLst>
          </p:cNvPr>
          <p:cNvSpPr>
            <a:spLocks noGrp="1"/>
          </p:cNvSpPr>
          <p:nvPr>
            <p:ph type="body" sz="quarter" idx="10" hasCustomPrompt="1"/>
          </p:nvPr>
        </p:nvSpPr>
        <p:spPr>
          <a:xfrm>
            <a:off x="457736" y="1978882"/>
            <a:ext cx="7924264" cy="1311275"/>
          </a:xfrm>
          <a:prstGeom prst="rect">
            <a:avLst/>
          </a:prstGeom>
        </p:spPr>
        <p:txBody>
          <a:bodyPr/>
          <a:lstStyle>
            <a:lvl1pPr marL="314329" indent="-219078" algn="ctr" defTabSz="685809" rtl="0" eaLnBrk="1" latinLnBrk="0" hangingPunct="1">
              <a:lnSpc>
                <a:spcPts val="4000"/>
              </a:lnSpc>
              <a:buNone/>
              <a:tabLst/>
              <a:defRPr lang="nl-NL" sz="4000" kern="1200" dirty="0" smtClean="0">
                <a:gradFill>
                  <a:gsLst>
                    <a:gs pos="10000">
                      <a:srgbClr val="DB322A"/>
                    </a:gs>
                    <a:gs pos="90000">
                      <a:srgbClr val="381639">
                        <a:lumMod val="99721"/>
                      </a:srgbClr>
                    </a:gs>
                  </a:gsLst>
                  <a:lin ang="0" scaled="0"/>
                </a:gradFill>
                <a:latin typeface="Constantia" panose="02030602050306030303" pitchFamily="18" charset="0"/>
                <a:ea typeface="+mn-ea"/>
                <a:cs typeface="+mn-cs"/>
              </a:defRPr>
            </a:lvl1pPr>
            <a:lvl2pPr marL="342904" indent="0">
              <a:buNone/>
              <a:defRPr/>
            </a:lvl2pPr>
            <a:lvl3pPr marL="685809" indent="0">
              <a:buNone/>
              <a:defRPr/>
            </a:lvl3pPr>
            <a:lvl4pPr marL="1028713" indent="0">
              <a:buNone/>
              <a:defRPr/>
            </a:lvl4pPr>
            <a:lvl5pPr marL="1371617" indent="0">
              <a:buNone/>
              <a:defRPr/>
            </a:lvl5pPr>
          </a:lstStyle>
          <a:p>
            <a:pPr lvl="0"/>
            <a:r>
              <a:rPr lang="en-GB" noProof="0" dirty="0"/>
              <a:t>”Click to add quote "</a:t>
            </a:r>
          </a:p>
        </p:txBody>
      </p:sp>
      <p:sp>
        <p:nvSpPr>
          <p:cNvPr id="14" name="Tijdelijke aanduiding voor tekst 13">
            <a:extLst>
              <a:ext uri="{FF2B5EF4-FFF2-40B4-BE49-F238E27FC236}">
                <a16:creationId xmlns:a16="http://schemas.microsoft.com/office/drawing/2014/main" id="{49436657-40B6-4B6C-5DDB-4F117FA51843}"/>
              </a:ext>
            </a:extLst>
          </p:cNvPr>
          <p:cNvSpPr>
            <a:spLocks noGrp="1"/>
          </p:cNvSpPr>
          <p:nvPr>
            <p:ph type="body" sz="quarter" idx="11" hasCustomPrompt="1"/>
          </p:nvPr>
        </p:nvSpPr>
        <p:spPr>
          <a:xfrm>
            <a:off x="457736" y="3371571"/>
            <a:ext cx="7924265" cy="482600"/>
          </a:xfrm>
          <a:prstGeom prst="rect">
            <a:avLst/>
          </a:prstGeom>
        </p:spPr>
        <p:txBody>
          <a:bodyPr anchor="ctr" anchorCtr="0"/>
          <a:lstStyle>
            <a:lvl1pPr marL="0" indent="0" algn="ctr">
              <a:buNone/>
              <a:defRPr sz="1600">
                <a:solidFill>
                  <a:srgbClr val="501B4A"/>
                </a:solidFill>
                <a:latin typeface="Calibri" panose="020F0502020204030204" pitchFamily="34" charset="0"/>
                <a:cs typeface="Calibri" panose="020F0502020204030204" pitchFamily="34" charset="0"/>
              </a:defRPr>
            </a:lvl1pPr>
            <a:lvl2pPr marL="342904" indent="0">
              <a:buNone/>
              <a:defRPr>
                <a:latin typeface="Calibri" panose="020F0502020204030204" pitchFamily="34" charset="0"/>
                <a:cs typeface="Calibri" panose="020F0502020204030204" pitchFamily="34" charset="0"/>
              </a:defRPr>
            </a:lvl2pPr>
            <a:lvl3pPr marL="685809" indent="0">
              <a:buNone/>
              <a:defRPr>
                <a:latin typeface="Calibri" panose="020F0502020204030204" pitchFamily="34" charset="0"/>
                <a:cs typeface="Calibri" panose="020F0502020204030204" pitchFamily="34" charset="0"/>
              </a:defRPr>
            </a:lvl3pPr>
            <a:lvl4pPr marL="1028713" indent="0">
              <a:buNone/>
              <a:defRPr>
                <a:latin typeface="Calibri" panose="020F0502020204030204" pitchFamily="34" charset="0"/>
                <a:cs typeface="Calibri" panose="020F0502020204030204" pitchFamily="34" charset="0"/>
              </a:defRPr>
            </a:lvl4pPr>
            <a:lvl5pPr marL="1371617" indent="0">
              <a:buNone/>
              <a:defRPr>
                <a:latin typeface="Calibri" panose="020F0502020204030204" pitchFamily="34" charset="0"/>
                <a:cs typeface="Calibri" panose="020F0502020204030204" pitchFamily="34" charset="0"/>
              </a:defRPr>
            </a:lvl5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Tree>
    <p:extLst>
      <p:ext uri="{BB962C8B-B14F-4D97-AF65-F5344CB8AC3E}">
        <p14:creationId xmlns:p14="http://schemas.microsoft.com/office/powerpoint/2010/main" val="334527260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007579"/>
      </p:ext>
    </p:extLst>
  </p:cSld>
  <p:clrMap bg1="lt1" tx1="dk1" bg2="lt2" tx2="dk2" accent1="accent1" accent2="accent2" accent3="accent3" accent4="accent4" accent5="accent5" accent6="accent6" hlink="hlink" folHlink="folHlink"/>
  <p:sldLayoutIdLst>
    <p:sldLayoutId id="2147483678" r:id="rId1"/>
    <p:sldLayoutId id="2147483722" r:id="rId2"/>
    <p:sldLayoutId id="2147483766" r:id="rId3"/>
  </p:sldLayoutIdLst>
  <p:hf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9"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77180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8" r:id="rId4"/>
    <p:sldLayoutId id="2147483659" r:id="rId5"/>
    <p:sldLayoutId id="2147483662" r:id="rId6"/>
  </p:sldLayoutIdLst>
  <p:hf hdr="0" dt="0"/>
  <p:txStyles>
    <p:titleStyle>
      <a:lvl1pPr algn="l" defTabSz="685809" rtl="0" eaLnBrk="1" latinLnBrk="0" hangingPunct="1">
        <a:lnSpc>
          <a:spcPct val="90000"/>
        </a:lnSpc>
        <a:spcBef>
          <a:spcPct val="0"/>
        </a:spcBef>
        <a:buNone/>
        <a:defRPr sz="3300" b="1" kern="1200">
          <a:solidFill>
            <a:srgbClr val="381639"/>
          </a:solidFill>
          <a:latin typeface="+mn-lt"/>
          <a:ea typeface="+mj-ea"/>
          <a:cs typeface="+mj-cs"/>
        </a:defRPr>
      </a:lvl1pPr>
    </p:titleStyle>
    <p:bodyStyle>
      <a:lvl1pPr marL="171452" indent="-171452" algn="l" defTabSz="685809" rtl="0" eaLnBrk="1" latinLnBrk="0" hangingPunct="1">
        <a:lnSpc>
          <a:spcPct val="90000"/>
        </a:lnSpc>
        <a:spcBef>
          <a:spcPts val="750"/>
        </a:spcBef>
        <a:buFont typeface="Arial" panose="020B0604020202020204" pitchFamily="34" charset="0"/>
        <a:buChar char="•"/>
        <a:defRPr sz="2100" kern="1200">
          <a:solidFill>
            <a:srgbClr val="381639"/>
          </a:solidFill>
          <a:latin typeface="Constantia" panose="02030602050306030303" pitchFamily="18" charset="0"/>
          <a:ea typeface="+mn-ea"/>
          <a:cs typeface="+mn-cs"/>
        </a:defRPr>
      </a:lvl1pPr>
      <a:lvl2pPr marL="514356" indent="-171452" algn="l" defTabSz="685809" rtl="0" eaLnBrk="1" latinLnBrk="0" hangingPunct="1">
        <a:lnSpc>
          <a:spcPct val="90000"/>
        </a:lnSpc>
        <a:spcBef>
          <a:spcPts val="375"/>
        </a:spcBef>
        <a:buFont typeface="Arial" panose="020B0604020202020204" pitchFamily="34" charset="0"/>
        <a:buChar char="•"/>
        <a:defRPr sz="1800" kern="1200">
          <a:solidFill>
            <a:srgbClr val="381639"/>
          </a:solidFill>
          <a:latin typeface="Constantia" panose="02030602050306030303" pitchFamily="18" charset="0"/>
          <a:ea typeface="+mn-ea"/>
          <a:cs typeface="+mn-cs"/>
        </a:defRPr>
      </a:lvl2pPr>
      <a:lvl3pPr marL="857261" indent="-171452" algn="l" defTabSz="685809" rtl="0" eaLnBrk="1" latinLnBrk="0" hangingPunct="1">
        <a:lnSpc>
          <a:spcPct val="90000"/>
        </a:lnSpc>
        <a:spcBef>
          <a:spcPts val="375"/>
        </a:spcBef>
        <a:buFont typeface="Arial" panose="020B0604020202020204" pitchFamily="34" charset="0"/>
        <a:buChar char="•"/>
        <a:defRPr sz="1500" kern="1200">
          <a:solidFill>
            <a:srgbClr val="381639"/>
          </a:solidFill>
          <a:latin typeface="Constantia" panose="02030602050306030303" pitchFamily="18" charset="0"/>
          <a:ea typeface="+mn-ea"/>
          <a:cs typeface="+mn-cs"/>
        </a:defRPr>
      </a:lvl3pPr>
      <a:lvl4pPr marL="1200165" indent="-171452" algn="l" defTabSz="685809" rtl="0" eaLnBrk="1" latinLnBrk="0" hangingPunct="1">
        <a:lnSpc>
          <a:spcPct val="90000"/>
        </a:lnSpc>
        <a:spcBef>
          <a:spcPts val="375"/>
        </a:spcBef>
        <a:buFont typeface="Arial" panose="020B0604020202020204" pitchFamily="34" charset="0"/>
        <a:buChar char="•"/>
        <a:defRPr sz="1350" kern="1200">
          <a:solidFill>
            <a:srgbClr val="381639"/>
          </a:solidFill>
          <a:latin typeface="Constantia" panose="02030602050306030303" pitchFamily="18" charset="0"/>
          <a:ea typeface="+mn-ea"/>
          <a:cs typeface="+mn-cs"/>
        </a:defRPr>
      </a:lvl4pPr>
      <a:lvl5pPr marL="1543069" indent="-171452" algn="l" defTabSz="685809" rtl="0" eaLnBrk="1" latinLnBrk="0" hangingPunct="1">
        <a:lnSpc>
          <a:spcPct val="90000"/>
        </a:lnSpc>
        <a:spcBef>
          <a:spcPts val="375"/>
        </a:spcBef>
        <a:buFont typeface="Arial" panose="020B0604020202020204" pitchFamily="34" charset="0"/>
        <a:buChar char="•"/>
        <a:defRPr sz="1350" kern="1200">
          <a:solidFill>
            <a:srgbClr val="381639"/>
          </a:solidFill>
          <a:latin typeface="Constantia" panose="02030602050306030303" pitchFamily="18" charset="0"/>
          <a:ea typeface="+mn-ea"/>
          <a:cs typeface="+mn-cs"/>
        </a:defRPr>
      </a:lvl5pPr>
      <a:lvl6pPr marL="1885974" indent="-171452" algn="l" defTabSz="6858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6" indent="-171452" algn="l" defTabSz="6858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9" rtl="0" eaLnBrk="1" latinLnBrk="0" hangingPunct="1">
        <a:defRPr sz="1350" kern="1200">
          <a:solidFill>
            <a:schemeClr val="tx1"/>
          </a:solidFill>
          <a:latin typeface="+mn-lt"/>
          <a:ea typeface="+mn-ea"/>
          <a:cs typeface="+mn-cs"/>
        </a:defRPr>
      </a:lvl1pPr>
      <a:lvl2pPr marL="342904" algn="l" defTabSz="685809" rtl="0" eaLnBrk="1" latinLnBrk="0" hangingPunct="1">
        <a:defRPr sz="1350" kern="1200">
          <a:solidFill>
            <a:schemeClr val="tx1"/>
          </a:solidFill>
          <a:latin typeface="+mn-lt"/>
          <a:ea typeface="+mn-ea"/>
          <a:cs typeface="+mn-cs"/>
        </a:defRPr>
      </a:lvl2pPr>
      <a:lvl3pPr marL="685809" algn="l" defTabSz="685809" rtl="0" eaLnBrk="1" latinLnBrk="0" hangingPunct="1">
        <a:defRPr sz="1350" kern="1200">
          <a:solidFill>
            <a:schemeClr val="tx1"/>
          </a:solidFill>
          <a:latin typeface="+mn-lt"/>
          <a:ea typeface="+mn-ea"/>
          <a:cs typeface="+mn-cs"/>
        </a:defRPr>
      </a:lvl3pPr>
      <a:lvl4pPr marL="1028713" algn="l" defTabSz="685809" rtl="0" eaLnBrk="1" latinLnBrk="0" hangingPunct="1">
        <a:defRPr sz="1350" kern="1200">
          <a:solidFill>
            <a:schemeClr val="tx1"/>
          </a:solidFill>
          <a:latin typeface="+mn-lt"/>
          <a:ea typeface="+mn-ea"/>
          <a:cs typeface="+mn-cs"/>
        </a:defRPr>
      </a:lvl4pPr>
      <a:lvl5pPr marL="1371617" algn="l" defTabSz="685809" rtl="0" eaLnBrk="1" latinLnBrk="0" hangingPunct="1">
        <a:defRPr sz="1350" kern="1200">
          <a:solidFill>
            <a:schemeClr val="tx1"/>
          </a:solidFill>
          <a:latin typeface="+mn-lt"/>
          <a:ea typeface="+mn-ea"/>
          <a:cs typeface="+mn-cs"/>
        </a:defRPr>
      </a:lvl5pPr>
      <a:lvl6pPr marL="1714521" algn="l" defTabSz="685809" rtl="0" eaLnBrk="1" latinLnBrk="0" hangingPunct="1">
        <a:defRPr sz="1350" kern="1200">
          <a:solidFill>
            <a:schemeClr val="tx1"/>
          </a:solidFill>
          <a:latin typeface="+mn-lt"/>
          <a:ea typeface="+mn-ea"/>
          <a:cs typeface="+mn-cs"/>
        </a:defRPr>
      </a:lvl6pPr>
      <a:lvl7pPr marL="2057426" algn="l" defTabSz="685809" rtl="0" eaLnBrk="1" latinLnBrk="0" hangingPunct="1">
        <a:defRPr sz="1350" kern="1200">
          <a:solidFill>
            <a:schemeClr val="tx1"/>
          </a:solidFill>
          <a:latin typeface="+mn-lt"/>
          <a:ea typeface="+mn-ea"/>
          <a:cs typeface="+mn-cs"/>
        </a:defRPr>
      </a:lvl7pPr>
      <a:lvl8pPr marL="2400330" algn="l" defTabSz="685809" rtl="0" eaLnBrk="1" latinLnBrk="0" hangingPunct="1">
        <a:defRPr sz="1350" kern="1200">
          <a:solidFill>
            <a:schemeClr val="tx1"/>
          </a:solidFill>
          <a:latin typeface="+mn-lt"/>
          <a:ea typeface="+mn-ea"/>
          <a:cs typeface="+mn-cs"/>
        </a:defRPr>
      </a:lvl8pPr>
      <a:lvl9pPr marL="2743234" algn="l" defTabSz="68580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0" userDrawn="1">
          <p15:clr>
            <a:srgbClr val="F26B43"/>
          </p15:clr>
        </p15:guide>
        <p15:guide id="3" orient="horz" pos="405" userDrawn="1">
          <p15:clr>
            <a:srgbClr val="F26B43"/>
          </p15:clr>
        </p15:guide>
        <p15:guide id="4" orient="horz" pos="2916" userDrawn="1">
          <p15:clr>
            <a:srgbClr val="F26B43"/>
          </p15:clr>
        </p15:guide>
        <p15:guide id="5" pos="2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432853"/>
      </p:ext>
    </p:extLst>
  </p:cSld>
  <p:clrMap bg1="lt1" tx1="dk1" bg2="lt2" tx2="dk2" accent1="accent1" accent2="accent2" accent3="accent3" accent4="accent4" accent5="accent5" accent6="accent6" hlink="hlink" folHlink="folHlink"/>
  <p:sldLayoutIdLst>
    <p:sldLayoutId id="2147483680" r:id="rId1"/>
  </p:sldLayoutIdLst>
  <p:hf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9"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FF935C9-9EDD-9AA9-DBB8-1261B1C7E123}"/>
              </a:ext>
            </a:extLst>
          </p:cNvPr>
          <p:cNvSpPr>
            <a:spLocks noGrp="1"/>
          </p:cNvSpPr>
          <p:nvPr>
            <p:ph type="ftr" sz="quarter" idx="3"/>
          </p:nvPr>
        </p:nvSpPr>
        <p:spPr/>
        <p:txBody>
          <a:bodyPr/>
          <a:lstStyle/>
          <a:p>
            <a:r>
              <a:rPr lang="nl-BE" dirty="0"/>
              <a:t>Empowering X-ray Experts</a:t>
            </a:r>
          </a:p>
        </p:txBody>
      </p:sp>
      <p:sp>
        <p:nvSpPr>
          <p:cNvPr id="5" name="Tijdelijke aanduiding voor dianummer 4">
            <a:extLst>
              <a:ext uri="{FF2B5EF4-FFF2-40B4-BE49-F238E27FC236}">
                <a16:creationId xmlns:a16="http://schemas.microsoft.com/office/drawing/2014/main" id="{F6BA01B0-94AC-A821-E27D-41B842E86AA7}"/>
              </a:ext>
            </a:extLst>
          </p:cNvPr>
          <p:cNvSpPr>
            <a:spLocks noGrp="1"/>
          </p:cNvSpPr>
          <p:nvPr>
            <p:ph type="sldNum" sz="quarter" idx="4"/>
          </p:nvPr>
        </p:nvSpPr>
        <p:spPr/>
        <p:txBody>
          <a:bodyPr/>
          <a:lstStyle/>
          <a:p>
            <a:fld id="{AC94135E-BE8F-0B4D-B438-334FF8E5DE1C}" type="slidenum">
              <a:rPr lang="nl-BE" smtClean="0"/>
              <a:pPr/>
              <a:t>1</a:t>
            </a:fld>
            <a:endParaRPr lang="nl-BE" dirty="0"/>
          </a:p>
        </p:txBody>
      </p:sp>
      <p:sp>
        <p:nvSpPr>
          <p:cNvPr id="2" name="Titel 1">
            <a:extLst>
              <a:ext uri="{FF2B5EF4-FFF2-40B4-BE49-F238E27FC236}">
                <a16:creationId xmlns:a16="http://schemas.microsoft.com/office/drawing/2014/main" id="{4BBD91B7-2019-52B1-A31C-2D23326EF24F}"/>
              </a:ext>
            </a:extLst>
          </p:cNvPr>
          <p:cNvSpPr>
            <a:spLocks noGrp="1"/>
          </p:cNvSpPr>
          <p:nvPr>
            <p:ph type="title" idx="4294967295"/>
          </p:nvPr>
        </p:nvSpPr>
        <p:spPr>
          <a:xfrm>
            <a:off x="457200" y="642938"/>
            <a:ext cx="7429500" cy="766476"/>
          </a:xfrm>
          <a:prstGeom prst="rect">
            <a:avLst/>
          </a:prstGeom>
        </p:spPr>
        <p:txBody>
          <a:bodyPr>
            <a:noAutofit/>
          </a:bodyPr>
          <a:lstStyle/>
          <a:p>
            <a:r>
              <a:rPr lang="en-IN" sz="2700" dirty="0">
                <a:solidFill>
                  <a:srgbClr val="501B4A"/>
                </a:solidFill>
                <a:latin typeface="Calibri" panose="020F0502020204030204" pitchFamily="34" charset="0"/>
                <a:cs typeface="Calibri" panose="020F0502020204030204" pitchFamily="34" charset="0"/>
              </a:rPr>
              <a:t>Some minimum guidelines</a:t>
            </a:r>
            <a:br>
              <a:rPr lang="en-IN" sz="2700" dirty="0">
                <a:solidFill>
                  <a:srgbClr val="501B4A"/>
                </a:solidFill>
                <a:latin typeface="Calibri" panose="020F0502020204030204" pitchFamily="34" charset="0"/>
                <a:cs typeface="Calibri" panose="020F0502020204030204" pitchFamily="34" charset="0"/>
              </a:rPr>
            </a:br>
            <a:br>
              <a:rPr lang="en-IN" sz="2700" dirty="0">
                <a:solidFill>
                  <a:srgbClr val="E22726"/>
                </a:solidFill>
                <a:latin typeface="Calibri" panose="020F0502020204030204" pitchFamily="34" charset="0"/>
                <a:cs typeface="Calibri" panose="020F0502020204030204" pitchFamily="34" charset="0"/>
              </a:rPr>
            </a:br>
            <a:endParaRPr lang="en-GB" sz="2700" dirty="0"/>
          </a:p>
        </p:txBody>
      </p:sp>
      <p:sp>
        <p:nvSpPr>
          <p:cNvPr id="6" name="TextBox 4">
            <a:extLst>
              <a:ext uri="{FF2B5EF4-FFF2-40B4-BE49-F238E27FC236}">
                <a16:creationId xmlns:a16="http://schemas.microsoft.com/office/drawing/2014/main" id="{A85452C5-BCE2-3AE5-077F-B03EC5126886}"/>
              </a:ext>
            </a:extLst>
          </p:cNvPr>
          <p:cNvSpPr txBox="1"/>
          <p:nvPr/>
        </p:nvSpPr>
        <p:spPr>
          <a:xfrm>
            <a:off x="2133919" y="1405573"/>
            <a:ext cx="4078411" cy="323165"/>
          </a:xfrm>
          <a:prstGeom prst="rect">
            <a:avLst/>
          </a:prstGeom>
          <a:noFill/>
        </p:spPr>
        <p:txBody>
          <a:bodyPr wrap="square" lIns="0" tIns="0" rIns="0" bIns="0" rtlCol="0">
            <a:spAutoFit/>
          </a:bodyPr>
          <a:lstStyle/>
          <a:p>
            <a:pPr marL="720734" indent="-711209" defTabSz="914228"/>
            <a:r>
              <a:rPr lang="en-US" sz="1200" b="1" dirty="0">
                <a:solidFill>
                  <a:srgbClr val="501B4A"/>
                </a:solidFill>
                <a:ea typeface="Open Sans Semibold" charset="0"/>
                <a:cs typeface="Calibri" panose="020F0502020204030204" pitchFamily="34" charset="0"/>
              </a:rPr>
              <a:t>Primary </a:t>
            </a:r>
            <a:r>
              <a:rPr lang="en-US" sz="1200" b="1" dirty="0" err="1">
                <a:solidFill>
                  <a:srgbClr val="501B4A"/>
                </a:solidFill>
                <a:ea typeface="Open Sans Semibold" charset="0"/>
                <a:cs typeface="Calibri" panose="020F0502020204030204" pitchFamily="34" charset="0"/>
              </a:rPr>
              <a:t>colours</a:t>
            </a:r>
            <a:endParaRPr lang="en-US" sz="800" dirty="0">
              <a:solidFill>
                <a:srgbClr val="501B4A"/>
              </a:solidFill>
              <a:ea typeface="Open Sans Semibold" charset="0"/>
              <a:cs typeface="Calibri" panose="020F0502020204030204" pitchFamily="34" charset="0"/>
            </a:endParaRPr>
          </a:p>
          <a:p>
            <a:pPr marL="720734" lvl="5" indent="-711209" defTabSz="914228"/>
            <a:r>
              <a:rPr lang="en-US" sz="900" dirty="0">
                <a:solidFill>
                  <a:srgbClr val="501B4A"/>
                </a:solidFill>
                <a:latin typeface="Constantia" panose="02030602050306030303" pitchFamily="18" charset="0"/>
                <a:ea typeface="Open Sans Semibold" charset="0"/>
                <a:cs typeface="Calibri" panose="020F0502020204030204" pitchFamily="34" charset="0"/>
              </a:rPr>
              <a:t>	</a:t>
            </a:r>
          </a:p>
        </p:txBody>
      </p:sp>
      <p:sp>
        <p:nvSpPr>
          <p:cNvPr id="12" name="TextBox 26">
            <a:extLst>
              <a:ext uri="{FF2B5EF4-FFF2-40B4-BE49-F238E27FC236}">
                <a16:creationId xmlns:a16="http://schemas.microsoft.com/office/drawing/2014/main" id="{9BEFE23B-00EC-C27E-1E53-082DBF3EABE7}"/>
              </a:ext>
            </a:extLst>
          </p:cNvPr>
          <p:cNvSpPr txBox="1"/>
          <p:nvPr/>
        </p:nvSpPr>
        <p:spPr>
          <a:xfrm>
            <a:off x="762497" y="1405573"/>
            <a:ext cx="1299712" cy="461665"/>
          </a:xfrm>
          <a:prstGeom prst="rect">
            <a:avLst/>
          </a:prstGeom>
          <a:noFill/>
        </p:spPr>
        <p:txBody>
          <a:bodyPr wrap="square" lIns="0" tIns="0" rIns="0" bIns="0" rtlCol="0">
            <a:spAutoFit/>
          </a:bodyPr>
          <a:lstStyle/>
          <a:p>
            <a:pPr marL="720734" indent="-720734" defTabSz="914228"/>
            <a:r>
              <a:rPr lang="en-US" sz="1200" b="1" dirty="0">
                <a:solidFill>
                  <a:srgbClr val="501B4A"/>
                </a:solidFill>
                <a:ea typeface="Open Sans Semibold" charset="0"/>
                <a:cs typeface="Calibri" panose="020F0502020204030204" pitchFamily="34" charset="0"/>
              </a:rPr>
              <a:t>Fonts</a:t>
            </a:r>
            <a:endParaRPr lang="en-US" sz="800" dirty="0">
              <a:solidFill>
                <a:srgbClr val="501B4A"/>
              </a:solidFill>
              <a:ea typeface="Open Sans Semibold" charset="0"/>
              <a:cs typeface="Calibri" panose="020F0502020204030204" pitchFamily="34" charset="0"/>
            </a:endParaRPr>
          </a:p>
          <a:p>
            <a:pPr marL="720734" lvl="5" indent="-720734" defTabSz="914228"/>
            <a:r>
              <a:rPr lang="en-US" sz="900" dirty="0">
                <a:solidFill>
                  <a:srgbClr val="501B4A"/>
                </a:solidFill>
                <a:latin typeface="Calibri" panose="020F0502020204030204" pitchFamily="34" charset="0"/>
                <a:ea typeface="Open Sans Semibold" charset="0"/>
                <a:cs typeface="Calibri" panose="020F0502020204030204" pitchFamily="34" charset="0"/>
              </a:rPr>
              <a:t>Titles: Calibri  </a:t>
            </a:r>
          </a:p>
          <a:p>
            <a:pPr marL="720734" lvl="5" indent="-720734" defTabSz="914228"/>
            <a:r>
              <a:rPr lang="en-US" sz="900" dirty="0">
                <a:solidFill>
                  <a:srgbClr val="501B4A"/>
                </a:solidFill>
                <a:latin typeface="Constantia" panose="02030602050306030303" pitchFamily="18" charset="0"/>
                <a:ea typeface="Open Sans Semibold" charset="0"/>
                <a:cs typeface="Calibri" panose="020F0502020204030204" pitchFamily="34" charset="0"/>
              </a:rPr>
              <a:t>Text: constantia</a:t>
            </a:r>
          </a:p>
        </p:txBody>
      </p:sp>
      <p:sp>
        <p:nvSpPr>
          <p:cNvPr id="14" name="TextBox 29">
            <a:extLst>
              <a:ext uri="{FF2B5EF4-FFF2-40B4-BE49-F238E27FC236}">
                <a16:creationId xmlns:a16="http://schemas.microsoft.com/office/drawing/2014/main" id="{3628341A-FF60-AD7F-9640-8BC36FC2E934}"/>
              </a:ext>
            </a:extLst>
          </p:cNvPr>
          <p:cNvSpPr txBox="1"/>
          <p:nvPr/>
        </p:nvSpPr>
        <p:spPr>
          <a:xfrm>
            <a:off x="762497" y="2329153"/>
            <a:ext cx="1263858" cy="1015663"/>
          </a:xfrm>
          <a:prstGeom prst="rect">
            <a:avLst/>
          </a:prstGeom>
          <a:noFill/>
        </p:spPr>
        <p:txBody>
          <a:bodyPr wrap="square" lIns="0" tIns="0" rIns="0" bIns="0" rtlCol="0">
            <a:spAutoFit/>
          </a:bodyPr>
          <a:lstStyle/>
          <a:p>
            <a:pPr marL="7938" indent="1588" defTabSz="914228"/>
            <a:r>
              <a:rPr lang="en-US" sz="1200" b="1" dirty="0">
                <a:solidFill>
                  <a:srgbClr val="501B4A"/>
                </a:solidFill>
                <a:ea typeface="Open Sans Semibold" charset="0"/>
                <a:cs typeface="Calibri" panose="020F0502020204030204" pitchFamily="34" charset="0"/>
              </a:rPr>
              <a:t>Lay-out</a:t>
            </a:r>
            <a:endParaRPr lang="en-US" sz="800" dirty="0">
              <a:solidFill>
                <a:srgbClr val="501B4A"/>
              </a:solidFill>
              <a:ea typeface="Open Sans Semibold" charset="0"/>
              <a:cs typeface="Calibri" panose="020F0502020204030204" pitchFamily="34" charset="0"/>
            </a:endParaRPr>
          </a:p>
          <a:p>
            <a:pPr marL="7938" lvl="5" indent="1588" defTabSz="914228"/>
            <a:r>
              <a:rPr lang="en-US" sz="900" dirty="0">
                <a:solidFill>
                  <a:srgbClr val="501B4A"/>
                </a:solidFill>
                <a:latin typeface="Constantia" panose="02030602050306030303" pitchFamily="18" charset="0"/>
                <a:ea typeface="Open Sans Semibold" charset="0"/>
                <a:cs typeface="Calibri" panose="020F0502020204030204" pitchFamily="34" charset="0"/>
              </a:rPr>
              <a:t>Start from </a:t>
            </a:r>
            <a:r>
              <a:rPr lang="en-US" sz="900" dirty="0" err="1">
                <a:solidFill>
                  <a:srgbClr val="501B4A"/>
                </a:solidFill>
                <a:latin typeface="Constantia" panose="02030602050306030303" pitchFamily="18" charset="0"/>
                <a:ea typeface="Open Sans Semibold" charset="0"/>
                <a:cs typeface="Calibri" panose="020F0502020204030204" pitchFamily="34" charset="0"/>
              </a:rPr>
              <a:t>masterpages</a:t>
            </a:r>
            <a:r>
              <a:rPr lang="en-US" sz="900" dirty="0">
                <a:solidFill>
                  <a:srgbClr val="501B4A"/>
                </a:solidFill>
                <a:latin typeface="Constantia" panose="02030602050306030303" pitchFamily="18" charset="0"/>
                <a:ea typeface="Open Sans Semibold" charset="0"/>
                <a:cs typeface="Calibri" panose="020F0502020204030204" pitchFamily="34" charset="0"/>
              </a:rPr>
              <a:t>. </a:t>
            </a:r>
          </a:p>
          <a:p>
            <a:pPr marL="7938" lvl="5" indent="1588" defTabSz="914228"/>
            <a:endParaRPr lang="en-US" sz="900" dirty="0">
              <a:solidFill>
                <a:srgbClr val="501B4A"/>
              </a:solidFill>
              <a:latin typeface="Constantia" panose="02030602050306030303" pitchFamily="18" charset="0"/>
              <a:ea typeface="Open Sans Semibold" charset="0"/>
              <a:cs typeface="Calibri" panose="020F0502020204030204" pitchFamily="34" charset="0"/>
            </a:endParaRPr>
          </a:p>
          <a:p>
            <a:pPr marL="7938" lvl="5" indent="1588" defTabSz="914228"/>
            <a:r>
              <a:rPr lang="en-US" sz="900" dirty="0">
                <a:solidFill>
                  <a:srgbClr val="501B4A"/>
                </a:solidFill>
                <a:latin typeface="Constantia" panose="02030602050306030303" pitchFamily="18" charset="0"/>
                <a:ea typeface="Open Sans Semibold" charset="0"/>
                <a:cs typeface="Calibri" panose="020F0502020204030204" pitchFamily="34" charset="0"/>
              </a:rPr>
              <a:t>Place all content in the space between the guidelines.</a:t>
            </a:r>
          </a:p>
          <a:p>
            <a:pPr marL="7938" lvl="5" indent="1588" defTabSz="914228"/>
            <a:endParaRPr lang="en-US" sz="900" dirty="0">
              <a:solidFill>
                <a:srgbClr val="501B4A"/>
              </a:solidFill>
              <a:latin typeface="Constantia" panose="02030602050306030303" pitchFamily="18" charset="0"/>
              <a:ea typeface="Open Sans Semibold" charset="0"/>
              <a:cs typeface="Calibri" panose="020F0502020204030204" pitchFamily="34" charset="0"/>
            </a:endParaRPr>
          </a:p>
        </p:txBody>
      </p:sp>
      <p:sp>
        <p:nvSpPr>
          <p:cNvPr id="3" name="Rechthoek 2">
            <a:extLst>
              <a:ext uri="{FF2B5EF4-FFF2-40B4-BE49-F238E27FC236}">
                <a16:creationId xmlns:a16="http://schemas.microsoft.com/office/drawing/2014/main" id="{9667BAE8-D153-A48D-63C0-54EC14670392}"/>
              </a:ext>
            </a:extLst>
          </p:cNvPr>
          <p:cNvSpPr/>
          <p:nvPr/>
        </p:nvSpPr>
        <p:spPr>
          <a:xfrm>
            <a:off x="2126749" y="4057009"/>
            <a:ext cx="365712" cy="365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28" name="Rechthoek 27">
            <a:extLst>
              <a:ext uri="{FF2B5EF4-FFF2-40B4-BE49-F238E27FC236}">
                <a16:creationId xmlns:a16="http://schemas.microsoft.com/office/drawing/2014/main" id="{61DFFDA5-CB84-9A59-B9CF-F61217ED756C}"/>
              </a:ext>
            </a:extLst>
          </p:cNvPr>
          <p:cNvSpPr/>
          <p:nvPr/>
        </p:nvSpPr>
        <p:spPr>
          <a:xfrm>
            <a:off x="3744457" y="1672930"/>
            <a:ext cx="365712" cy="365712"/>
          </a:xfrm>
          <a:prstGeom prst="rect">
            <a:avLst/>
          </a:prstGeom>
          <a:solidFill>
            <a:srgbClr val="501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29" name="Rechthoek 28">
            <a:extLst>
              <a:ext uri="{FF2B5EF4-FFF2-40B4-BE49-F238E27FC236}">
                <a16:creationId xmlns:a16="http://schemas.microsoft.com/office/drawing/2014/main" id="{44AEC479-C97A-7D3D-5474-2610E5DEDCD2}"/>
              </a:ext>
            </a:extLst>
          </p:cNvPr>
          <p:cNvSpPr/>
          <p:nvPr/>
        </p:nvSpPr>
        <p:spPr>
          <a:xfrm>
            <a:off x="2133918" y="1672930"/>
            <a:ext cx="365712" cy="365712"/>
          </a:xfrm>
          <a:prstGeom prst="rect">
            <a:avLst/>
          </a:prstGeom>
          <a:solidFill>
            <a:srgbClr val="E4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0" name="Rechthoek 29">
            <a:extLst>
              <a:ext uri="{FF2B5EF4-FFF2-40B4-BE49-F238E27FC236}">
                <a16:creationId xmlns:a16="http://schemas.microsoft.com/office/drawing/2014/main" id="{AAF61FDE-A9FF-B101-1B66-40D9D6335A8D}"/>
              </a:ext>
            </a:extLst>
          </p:cNvPr>
          <p:cNvSpPr/>
          <p:nvPr/>
        </p:nvSpPr>
        <p:spPr>
          <a:xfrm>
            <a:off x="2138041" y="3443903"/>
            <a:ext cx="365712" cy="3657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1" name="Rechthoek 30">
            <a:extLst>
              <a:ext uri="{FF2B5EF4-FFF2-40B4-BE49-F238E27FC236}">
                <a16:creationId xmlns:a16="http://schemas.microsoft.com/office/drawing/2014/main" id="{CDB4949C-0005-61EF-86FB-052D5AC392A0}"/>
              </a:ext>
            </a:extLst>
          </p:cNvPr>
          <p:cNvSpPr/>
          <p:nvPr/>
        </p:nvSpPr>
        <p:spPr>
          <a:xfrm>
            <a:off x="3744458" y="3443903"/>
            <a:ext cx="365712" cy="3657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2" name="Rechthoek 31">
            <a:extLst>
              <a:ext uri="{FF2B5EF4-FFF2-40B4-BE49-F238E27FC236}">
                <a16:creationId xmlns:a16="http://schemas.microsoft.com/office/drawing/2014/main" id="{D17B9EE3-0DE5-1A09-A345-98EB91259E0B}"/>
              </a:ext>
            </a:extLst>
          </p:cNvPr>
          <p:cNvSpPr/>
          <p:nvPr/>
        </p:nvSpPr>
        <p:spPr>
          <a:xfrm>
            <a:off x="5534268" y="3443903"/>
            <a:ext cx="365712" cy="365712"/>
          </a:xfrm>
          <a:prstGeom prst="rect">
            <a:avLst/>
          </a:prstGeom>
          <a:solidFill>
            <a:srgbClr val="88C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3" name="Rechthoek 32">
            <a:extLst>
              <a:ext uri="{FF2B5EF4-FFF2-40B4-BE49-F238E27FC236}">
                <a16:creationId xmlns:a16="http://schemas.microsoft.com/office/drawing/2014/main" id="{8BFC2775-CA31-51C4-36F1-A40F9F9173F5}"/>
              </a:ext>
            </a:extLst>
          </p:cNvPr>
          <p:cNvSpPr/>
          <p:nvPr/>
        </p:nvSpPr>
        <p:spPr>
          <a:xfrm>
            <a:off x="7082064" y="3443903"/>
            <a:ext cx="365712" cy="365712"/>
          </a:xfrm>
          <a:prstGeom prst="rect">
            <a:avLst/>
          </a:prstGeom>
          <a:solidFill>
            <a:srgbClr val="F9E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4" name="TextBox 26">
            <a:extLst>
              <a:ext uri="{FF2B5EF4-FFF2-40B4-BE49-F238E27FC236}">
                <a16:creationId xmlns:a16="http://schemas.microsoft.com/office/drawing/2014/main" id="{7FBB4DDA-DB19-3213-2BF0-8A82D9BFAC96}"/>
              </a:ext>
            </a:extLst>
          </p:cNvPr>
          <p:cNvSpPr txBox="1"/>
          <p:nvPr/>
        </p:nvSpPr>
        <p:spPr>
          <a:xfrm>
            <a:off x="4193246" y="1672931"/>
            <a:ext cx="817968" cy="415498"/>
          </a:xfrm>
          <a:prstGeom prst="rect">
            <a:avLst/>
          </a:prstGeom>
          <a:noFill/>
        </p:spPr>
        <p:txBody>
          <a:bodyPr wrap="square" lIns="0" tIns="0" rIns="0" bIns="0" rtlCol="0">
            <a:spAutoFit/>
          </a:bodyPr>
          <a:lstStyle/>
          <a:p>
            <a:r>
              <a:rPr lang="nl-BE" sz="900" b="1" dirty="0"/>
              <a:t>Dark Violet</a:t>
            </a:r>
          </a:p>
          <a:p>
            <a:r>
              <a:rPr lang="nl-BE" sz="900" dirty="0"/>
              <a:t>R </a:t>
            </a:r>
            <a:r>
              <a:rPr lang="nl-BE" sz="900" b="1" dirty="0"/>
              <a:t>73 </a:t>
            </a:r>
            <a:r>
              <a:rPr lang="nl-BE" sz="900" dirty="0"/>
              <a:t>G </a:t>
            </a:r>
            <a:r>
              <a:rPr lang="nl-BE" sz="900" b="1" dirty="0"/>
              <a:t>19 </a:t>
            </a:r>
            <a:r>
              <a:rPr lang="nl-BE" sz="900" dirty="0"/>
              <a:t>B </a:t>
            </a:r>
            <a:r>
              <a:rPr lang="nl-BE" sz="900" b="1" dirty="0"/>
              <a:t>76</a:t>
            </a:r>
            <a:br>
              <a:rPr lang="nl-BE" sz="900" dirty="0"/>
            </a:br>
            <a:r>
              <a:rPr lang="nl-BE" sz="900" dirty="0"/>
              <a:t>#</a:t>
            </a:r>
            <a:r>
              <a:rPr lang="nl-BE" sz="900" b="1" dirty="0"/>
              <a:t>49134C</a:t>
            </a:r>
            <a:endParaRPr lang="nl-BE" sz="900" dirty="0">
              <a:latin typeface="Helvetica" pitchFamily="2" charset="0"/>
            </a:endParaRPr>
          </a:p>
        </p:txBody>
      </p:sp>
      <p:sp>
        <p:nvSpPr>
          <p:cNvPr id="35" name="TextBox 26">
            <a:extLst>
              <a:ext uri="{FF2B5EF4-FFF2-40B4-BE49-F238E27FC236}">
                <a16:creationId xmlns:a16="http://schemas.microsoft.com/office/drawing/2014/main" id="{F4D9236A-E963-65E7-0592-8B0BAFC24C24}"/>
              </a:ext>
            </a:extLst>
          </p:cNvPr>
          <p:cNvSpPr txBox="1"/>
          <p:nvPr/>
        </p:nvSpPr>
        <p:spPr>
          <a:xfrm>
            <a:off x="2583543" y="1672931"/>
            <a:ext cx="894903" cy="415498"/>
          </a:xfrm>
          <a:prstGeom prst="rect">
            <a:avLst/>
          </a:prstGeom>
          <a:noFill/>
        </p:spPr>
        <p:txBody>
          <a:bodyPr wrap="square" lIns="0" tIns="0" rIns="0" bIns="0" rtlCol="0">
            <a:spAutoFit/>
          </a:bodyPr>
          <a:lstStyle/>
          <a:p>
            <a:r>
              <a:rPr lang="nl-BE" sz="900" b="1" dirty="0"/>
              <a:t>Red Pigment</a:t>
            </a:r>
          </a:p>
          <a:p>
            <a:r>
              <a:rPr lang="nl-BE" sz="900" dirty="0"/>
              <a:t>R </a:t>
            </a:r>
            <a:r>
              <a:rPr lang="nl-BE" sz="900" b="1" dirty="0"/>
              <a:t>238 </a:t>
            </a:r>
            <a:r>
              <a:rPr lang="nl-BE" sz="900" dirty="0"/>
              <a:t>G </a:t>
            </a:r>
            <a:r>
              <a:rPr lang="nl-BE" sz="900" b="1" dirty="0"/>
              <a:t>49 </a:t>
            </a:r>
            <a:r>
              <a:rPr lang="nl-BE" sz="900" dirty="0"/>
              <a:t>B </a:t>
            </a:r>
            <a:r>
              <a:rPr lang="nl-BE" sz="900" b="1" dirty="0"/>
              <a:t>36</a:t>
            </a:r>
            <a:br>
              <a:rPr lang="nl-BE" sz="900" dirty="0"/>
            </a:br>
            <a:r>
              <a:rPr lang="nl-BE" sz="900" dirty="0"/>
              <a:t>#</a:t>
            </a:r>
            <a:r>
              <a:rPr lang="nl-BE" sz="900" b="1" dirty="0"/>
              <a:t>EE3124</a:t>
            </a:r>
            <a:endParaRPr lang="nl-BE" sz="900" dirty="0">
              <a:latin typeface="Helvetica" pitchFamily="2" charset="0"/>
            </a:endParaRPr>
          </a:p>
        </p:txBody>
      </p:sp>
      <p:sp>
        <p:nvSpPr>
          <p:cNvPr id="36" name="TextBox 4">
            <a:extLst>
              <a:ext uri="{FF2B5EF4-FFF2-40B4-BE49-F238E27FC236}">
                <a16:creationId xmlns:a16="http://schemas.microsoft.com/office/drawing/2014/main" id="{E3ACDEA9-8651-8130-3136-FF9799C27E94}"/>
              </a:ext>
            </a:extLst>
          </p:cNvPr>
          <p:cNvSpPr txBox="1"/>
          <p:nvPr/>
        </p:nvSpPr>
        <p:spPr>
          <a:xfrm>
            <a:off x="2133919" y="2329153"/>
            <a:ext cx="4078411" cy="323165"/>
          </a:xfrm>
          <a:prstGeom prst="rect">
            <a:avLst/>
          </a:prstGeom>
          <a:noFill/>
        </p:spPr>
        <p:txBody>
          <a:bodyPr wrap="square" lIns="0" tIns="0" rIns="0" bIns="0" rtlCol="0">
            <a:spAutoFit/>
          </a:bodyPr>
          <a:lstStyle/>
          <a:p>
            <a:pPr marL="720734" indent="-711209" defTabSz="914228"/>
            <a:r>
              <a:rPr lang="en-US" sz="1200" b="1" dirty="0">
                <a:solidFill>
                  <a:srgbClr val="501B4A"/>
                </a:solidFill>
                <a:latin typeface="Calibri" panose="020F0502020204030204" pitchFamily="34" charset="0"/>
                <a:ea typeface="Open Sans Semibold" charset="0"/>
                <a:cs typeface="Calibri" panose="020F0502020204030204" pitchFamily="34" charset="0"/>
              </a:rPr>
              <a:t>Secondary </a:t>
            </a:r>
            <a:r>
              <a:rPr lang="en-US" sz="1200" b="1" dirty="0" err="1">
                <a:solidFill>
                  <a:srgbClr val="501B4A"/>
                </a:solidFill>
                <a:latin typeface="Calibri" panose="020F0502020204030204" pitchFamily="34" charset="0"/>
                <a:ea typeface="Open Sans Semibold" charset="0"/>
                <a:cs typeface="Calibri" panose="020F0502020204030204" pitchFamily="34" charset="0"/>
              </a:rPr>
              <a:t>colours</a:t>
            </a:r>
            <a:endParaRPr lang="en-US" sz="800" dirty="0">
              <a:solidFill>
                <a:srgbClr val="501B4A"/>
              </a:solidFill>
              <a:latin typeface="Calibri" panose="020F0502020204030204" pitchFamily="34" charset="0"/>
              <a:ea typeface="Open Sans Semibold" charset="0"/>
              <a:cs typeface="Calibri" panose="020F0502020204030204" pitchFamily="34" charset="0"/>
            </a:endParaRPr>
          </a:p>
          <a:p>
            <a:pPr marL="720734" lvl="5" indent="-711209" defTabSz="914228"/>
            <a:r>
              <a:rPr lang="en-US" sz="900" dirty="0">
                <a:solidFill>
                  <a:srgbClr val="501B4A"/>
                </a:solidFill>
                <a:latin typeface="Constantia" panose="02030602050306030303" pitchFamily="18" charset="0"/>
                <a:ea typeface="Open Sans Semibold" charset="0"/>
                <a:cs typeface="Calibri" panose="020F0502020204030204" pitchFamily="34" charset="0"/>
              </a:rPr>
              <a:t>	</a:t>
            </a:r>
          </a:p>
        </p:txBody>
      </p:sp>
      <p:sp>
        <p:nvSpPr>
          <p:cNvPr id="37" name="TextBox 4">
            <a:extLst>
              <a:ext uri="{FF2B5EF4-FFF2-40B4-BE49-F238E27FC236}">
                <a16:creationId xmlns:a16="http://schemas.microsoft.com/office/drawing/2014/main" id="{381F1B2C-0ABC-A0B2-7A27-9CD75F01DEBC}"/>
              </a:ext>
            </a:extLst>
          </p:cNvPr>
          <p:cNvSpPr txBox="1"/>
          <p:nvPr/>
        </p:nvSpPr>
        <p:spPr>
          <a:xfrm>
            <a:off x="2133919" y="3183884"/>
            <a:ext cx="2034724" cy="323165"/>
          </a:xfrm>
          <a:prstGeom prst="rect">
            <a:avLst/>
          </a:prstGeom>
          <a:noFill/>
        </p:spPr>
        <p:txBody>
          <a:bodyPr wrap="square" lIns="0" tIns="0" rIns="0" bIns="0" rtlCol="0">
            <a:spAutoFit/>
          </a:bodyPr>
          <a:lstStyle/>
          <a:p>
            <a:pPr marL="720734" indent="-711209" defTabSz="914228"/>
            <a:r>
              <a:rPr lang="en-US" sz="1200" b="1" dirty="0">
                <a:solidFill>
                  <a:srgbClr val="501B4A"/>
                </a:solidFill>
                <a:latin typeface="Calibri" panose="020F0502020204030204" pitchFamily="34" charset="0"/>
                <a:ea typeface="Open Sans Semibold" charset="0"/>
                <a:cs typeface="Calibri" panose="020F0502020204030204" pitchFamily="34" charset="0"/>
              </a:rPr>
              <a:t>Five spare </a:t>
            </a:r>
            <a:r>
              <a:rPr lang="en-US" sz="1200" b="1" dirty="0" err="1">
                <a:solidFill>
                  <a:srgbClr val="501B4A"/>
                </a:solidFill>
                <a:latin typeface="Calibri" panose="020F0502020204030204" pitchFamily="34" charset="0"/>
                <a:ea typeface="Open Sans Semibold" charset="0"/>
                <a:cs typeface="Calibri" panose="020F0502020204030204" pitchFamily="34" charset="0"/>
              </a:rPr>
              <a:t>colours</a:t>
            </a:r>
            <a:endParaRPr lang="en-US" sz="800" dirty="0">
              <a:solidFill>
                <a:srgbClr val="501B4A"/>
              </a:solidFill>
              <a:latin typeface="Calibri" panose="020F0502020204030204" pitchFamily="34" charset="0"/>
              <a:ea typeface="Open Sans Semibold" charset="0"/>
              <a:cs typeface="Calibri" panose="020F0502020204030204" pitchFamily="34" charset="0"/>
            </a:endParaRPr>
          </a:p>
          <a:p>
            <a:pPr marL="720734" lvl="5" indent="-711209" defTabSz="914228"/>
            <a:r>
              <a:rPr lang="en-US" sz="900" dirty="0">
                <a:solidFill>
                  <a:srgbClr val="501B4A"/>
                </a:solidFill>
                <a:latin typeface="Constantia" panose="02030602050306030303" pitchFamily="18" charset="0"/>
                <a:ea typeface="Open Sans Semibold" charset="0"/>
                <a:cs typeface="Calibri" panose="020F0502020204030204" pitchFamily="34" charset="0"/>
              </a:rPr>
              <a:t>	</a:t>
            </a:r>
          </a:p>
        </p:txBody>
      </p:sp>
      <p:grpSp>
        <p:nvGrpSpPr>
          <p:cNvPr id="58" name="Groep 57">
            <a:extLst>
              <a:ext uri="{FF2B5EF4-FFF2-40B4-BE49-F238E27FC236}">
                <a16:creationId xmlns:a16="http://schemas.microsoft.com/office/drawing/2014/main" id="{1C172AA7-F669-1C7D-2700-7D888BEDFF3C}"/>
              </a:ext>
            </a:extLst>
          </p:cNvPr>
          <p:cNvGrpSpPr/>
          <p:nvPr/>
        </p:nvGrpSpPr>
        <p:grpSpPr>
          <a:xfrm>
            <a:off x="3733528" y="2590545"/>
            <a:ext cx="1552824" cy="415498"/>
            <a:chOff x="2291039" y="2796738"/>
            <a:chExt cx="1553026" cy="415553"/>
          </a:xfrm>
        </p:grpSpPr>
        <p:sp>
          <p:nvSpPr>
            <p:cNvPr id="20" name="Rechthoek 19">
              <a:extLst>
                <a:ext uri="{FF2B5EF4-FFF2-40B4-BE49-F238E27FC236}">
                  <a16:creationId xmlns:a16="http://schemas.microsoft.com/office/drawing/2014/main" id="{8D692E4F-DE19-17C0-C837-D79DEA818766}"/>
                </a:ext>
              </a:extLst>
            </p:cNvPr>
            <p:cNvSpPr/>
            <p:nvPr/>
          </p:nvSpPr>
          <p:spPr>
            <a:xfrm>
              <a:off x="2291039" y="2796738"/>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8" name="TextBox 26">
              <a:extLst>
                <a:ext uri="{FF2B5EF4-FFF2-40B4-BE49-F238E27FC236}">
                  <a16:creationId xmlns:a16="http://schemas.microsoft.com/office/drawing/2014/main" id="{2C03174D-741D-D07A-C99D-3F43B6C41955}"/>
                </a:ext>
              </a:extLst>
            </p:cNvPr>
            <p:cNvSpPr txBox="1"/>
            <p:nvPr/>
          </p:nvSpPr>
          <p:spPr>
            <a:xfrm>
              <a:off x="2739886" y="2796738"/>
              <a:ext cx="1104179" cy="415553"/>
            </a:xfrm>
            <a:prstGeom prst="rect">
              <a:avLst/>
            </a:prstGeom>
            <a:noFill/>
          </p:spPr>
          <p:txBody>
            <a:bodyPr wrap="square" lIns="0" tIns="0" rIns="0" bIns="0" rtlCol="0">
              <a:spAutoFit/>
            </a:bodyPr>
            <a:lstStyle/>
            <a:p>
              <a:r>
                <a:rPr lang="nl-BE" sz="900" b="1" dirty="0"/>
                <a:t>Bright Yellow Crayola</a:t>
              </a:r>
            </a:p>
            <a:p>
              <a:r>
                <a:rPr lang="nl-BE" sz="900" dirty="0"/>
                <a:t>R </a:t>
              </a:r>
              <a:r>
                <a:rPr lang="nl-BE" sz="900" b="1" dirty="0"/>
                <a:t>250 </a:t>
              </a:r>
              <a:r>
                <a:rPr lang="nl-BE" sz="900" dirty="0"/>
                <a:t>G </a:t>
              </a:r>
              <a:r>
                <a:rPr lang="nl-BE" sz="900" b="1" dirty="0"/>
                <a:t>166 </a:t>
              </a:r>
              <a:r>
                <a:rPr lang="nl-BE" sz="900" dirty="0"/>
                <a:t>B </a:t>
              </a:r>
              <a:r>
                <a:rPr lang="nl-BE" sz="900" b="1" dirty="0"/>
                <a:t>26</a:t>
              </a:r>
              <a:br>
                <a:rPr lang="nl-BE" sz="900" dirty="0"/>
              </a:br>
              <a:r>
                <a:rPr lang="nl-BE" sz="900" dirty="0"/>
                <a:t>#</a:t>
              </a:r>
              <a:r>
                <a:rPr lang="nl-BE" sz="900" b="1" dirty="0"/>
                <a:t>FAA61A</a:t>
              </a:r>
              <a:endParaRPr lang="nl-BE" sz="900" dirty="0">
                <a:latin typeface="Helvetica" pitchFamily="2" charset="0"/>
              </a:endParaRPr>
            </a:p>
          </p:txBody>
        </p:sp>
      </p:grpSp>
      <p:grpSp>
        <p:nvGrpSpPr>
          <p:cNvPr id="59" name="Groep 58">
            <a:extLst>
              <a:ext uri="{FF2B5EF4-FFF2-40B4-BE49-F238E27FC236}">
                <a16:creationId xmlns:a16="http://schemas.microsoft.com/office/drawing/2014/main" id="{B104094A-3BEC-F8D2-5A28-7B5B9E5CC950}"/>
              </a:ext>
            </a:extLst>
          </p:cNvPr>
          <p:cNvGrpSpPr/>
          <p:nvPr/>
        </p:nvGrpSpPr>
        <p:grpSpPr>
          <a:xfrm>
            <a:off x="2133918" y="2590545"/>
            <a:ext cx="1344529" cy="415498"/>
            <a:chOff x="769170" y="2796738"/>
            <a:chExt cx="1344704" cy="415553"/>
          </a:xfrm>
        </p:grpSpPr>
        <p:sp>
          <p:nvSpPr>
            <p:cNvPr id="18" name="Rechthoek 17">
              <a:extLst>
                <a:ext uri="{FF2B5EF4-FFF2-40B4-BE49-F238E27FC236}">
                  <a16:creationId xmlns:a16="http://schemas.microsoft.com/office/drawing/2014/main" id="{F53B1CEC-D909-AD89-5330-5339A8E5336D}"/>
                </a:ext>
              </a:extLst>
            </p:cNvPr>
            <p:cNvSpPr/>
            <p:nvPr/>
          </p:nvSpPr>
          <p:spPr>
            <a:xfrm>
              <a:off x="769170" y="2796738"/>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9" name="TextBox 26">
              <a:extLst>
                <a:ext uri="{FF2B5EF4-FFF2-40B4-BE49-F238E27FC236}">
                  <a16:creationId xmlns:a16="http://schemas.microsoft.com/office/drawing/2014/main" id="{380CCB9B-2C83-1787-68F7-A8D28EBD6F81}"/>
                </a:ext>
              </a:extLst>
            </p:cNvPr>
            <p:cNvSpPr txBox="1"/>
            <p:nvPr/>
          </p:nvSpPr>
          <p:spPr>
            <a:xfrm>
              <a:off x="1218854" y="2796738"/>
              <a:ext cx="895020" cy="415553"/>
            </a:xfrm>
            <a:prstGeom prst="rect">
              <a:avLst/>
            </a:prstGeom>
            <a:noFill/>
          </p:spPr>
          <p:txBody>
            <a:bodyPr wrap="square" lIns="0" tIns="0" rIns="0" bIns="0" rtlCol="0">
              <a:spAutoFit/>
            </a:bodyPr>
            <a:lstStyle/>
            <a:p>
              <a:r>
                <a:rPr lang="nl-BE" sz="900" b="1" dirty="0"/>
                <a:t>Carolina Blue</a:t>
              </a:r>
            </a:p>
            <a:p>
              <a:r>
                <a:rPr lang="nl-BE" sz="900" dirty="0"/>
                <a:t>R </a:t>
              </a:r>
              <a:r>
                <a:rPr lang="nl-BE" sz="900" b="1" dirty="0"/>
                <a:t>7 </a:t>
              </a:r>
              <a:r>
                <a:rPr lang="nl-BE" sz="900" dirty="0"/>
                <a:t>G </a:t>
              </a:r>
              <a:r>
                <a:rPr lang="nl-BE" sz="900" b="1" dirty="0"/>
                <a:t>156 </a:t>
              </a:r>
              <a:r>
                <a:rPr lang="nl-BE" sz="900" dirty="0"/>
                <a:t>B </a:t>
              </a:r>
              <a:r>
                <a:rPr lang="nl-BE" sz="900" b="1" dirty="0"/>
                <a:t>203</a:t>
              </a:r>
              <a:br>
                <a:rPr lang="nl-BE" sz="900" dirty="0"/>
              </a:br>
              <a:r>
                <a:rPr lang="nl-BE" sz="900" dirty="0"/>
                <a:t>#</a:t>
              </a:r>
              <a:r>
                <a:rPr lang="nl-BE" sz="900" b="1" dirty="0"/>
                <a:t>079CCB</a:t>
              </a:r>
              <a:endParaRPr lang="nl-BE" sz="900" dirty="0">
                <a:latin typeface="Helvetica" pitchFamily="2" charset="0"/>
              </a:endParaRPr>
            </a:p>
          </p:txBody>
        </p:sp>
      </p:grpSp>
      <p:sp>
        <p:nvSpPr>
          <p:cNvPr id="43" name="TextBox 26">
            <a:extLst>
              <a:ext uri="{FF2B5EF4-FFF2-40B4-BE49-F238E27FC236}">
                <a16:creationId xmlns:a16="http://schemas.microsoft.com/office/drawing/2014/main" id="{96F7D347-7A15-6266-667B-87A28273E155}"/>
              </a:ext>
            </a:extLst>
          </p:cNvPr>
          <p:cNvSpPr txBox="1"/>
          <p:nvPr/>
        </p:nvSpPr>
        <p:spPr>
          <a:xfrm>
            <a:off x="2592507" y="4057009"/>
            <a:ext cx="894903" cy="415498"/>
          </a:xfrm>
          <a:prstGeom prst="rect">
            <a:avLst/>
          </a:prstGeom>
          <a:noFill/>
        </p:spPr>
        <p:txBody>
          <a:bodyPr wrap="square" lIns="0" tIns="0" rIns="0" bIns="0" rtlCol="0">
            <a:spAutoFit/>
          </a:bodyPr>
          <a:lstStyle/>
          <a:p>
            <a:r>
              <a:rPr lang="nl-BE" sz="900" b="1" dirty="0"/>
              <a:t>Eggshell</a:t>
            </a:r>
          </a:p>
          <a:p>
            <a:r>
              <a:rPr lang="nl-BE" sz="900" dirty="0"/>
              <a:t>R </a:t>
            </a:r>
            <a:r>
              <a:rPr lang="nl-BE" sz="900" b="1" dirty="0"/>
              <a:t>240 </a:t>
            </a:r>
            <a:r>
              <a:rPr lang="nl-BE" sz="900" dirty="0"/>
              <a:t>G </a:t>
            </a:r>
            <a:r>
              <a:rPr lang="nl-BE" sz="900" b="1" dirty="0"/>
              <a:t>233 </a:t>
            </a:r>
            <a:r>
              <a:rPr lang="nl-BE" sz="900" dirty="0"/>
              <a:t>B </a:t>
            </a:r>
            <a:r>
              <a:rPr lang="nl-BE" sz="900" b="1" dirty="0"/>
              <a:t>218</a:t>
            </a:r>
            <a:br>
              <a:rPr lang="nl-BE" sz="900" dirty="0"/>
            </a:br>
            <a:r>
              <a:rPr lang="nl-BE" sz="900" dirty="0"/>
              <a:t>#</a:t>
            </a:r>
            <a:r>
              <a:rPr lang="nl-BE" sz="900" b="1" dirty="0"/>
              <a:t>F0E9DA</a:t>
            </a:r>
            <a:endParaRPr lang="nl-BE" sz="900" dirty="0"/>
          </a:p>
        </p:txBody>
      </p:sp>
      <p:grpSp>
        <p:nvGrpSpPr>
          <p:cNvPr id="57" name="Groep 56">
            <a:extLst>
              <a:ext uri="{FF2B5EF4-FFF2-40B4-BE49-F238E27FC236}">
                <a16:creationId xmlns:a16="http://schemas.microsoft.com/office/drawing/2014/main" id="{FC8F5C50-9D4A-31BD-8CF0-3790DDAD04B5}"/>
              </a:ext>
            </a:extLst>
          </p:cNvPr>
          <p:cNvGrpSpPr/>
          <p:nvPr/>
        </p:nvGrpSpPr>
        <p:grpSpPr>
          <a:xfrm>
            <a:off x="5541434" y="2590545"/>
            <a:ext cx="1276585" cy="415498"/>
            <a:chOff x="3735126" y="2796738"/>
            <a:chExt cx="1276751" cy="415553"/>
          </a:xfrm>
        </p:grpSpPr>
        <p:sp>
          <p:nvSpPr>
            <p:cNvPr id="19" name="Rechthoek 18">
              <a:extLst>
                <a:ext uri="{FF2B5EF4-FFF2-40B4-BE49-F238E27FC236}">
                  <a16:creationId xmlns:a16="http://schemas.microsoft.com/office/drawing/2014/main" id="{105E5FE9-0257-4FAF-B3F5-34BEAD6DB1FC}"/>
                </a:ext>
              </a:extLst>
            </p:cNvPr>
            <p:cNvSpPr/>
            <p:nvPr/>
          </p:nvSpPr>
          <p:spPr>
            <a:xfrm>
              <a:off x="3735126" y="2796738"/>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46" name="TextBox 26">
              <a:extLst>
                <a:ext uri="{FF2B5EF4-FFF2-40B4-BE49-F238E27FC236}">
                  <a16:creationId xmlns:a16="http://schemas.microsoft.com/office/drawing/2014/main" id="{D7A01114-1F89-0A0D-EEFA-F93D80A71E48}"/>
                </a:ext>
              </a:extLst>
            </p:cNvPr>
            <p:cNvSpPr txBox="1"/>
            <p:nvPr/>
          </p:nvSpPr>
          <p:spPr>
            <a:xfrm>
              <a:off x="4193803" y="2796738"/>
              <a:ext cx="818074" cy="415553"/>
            </a:xfrm>
            <a:prstGeom prst="rect">
              <a:avLst/>
            </a:prstGeom>
            <a:noFill/>
          </p:spPr>
          <p:txBody>
            <a:bodyPr wrap="square" lIns="0" tIns="0" rIns="0" bIns="0" rtlCol="0">
              <a:spAutoFit/>
            </a:bodyPr>
            <a:lstStyle/>
            <a:p>
              <a:r>
                <a:rPr lang="nl-BE" sz="900" b="1" dirty="0"/>
                <a:t>Auburn</a:t>
              </a:r>
            </a:p>
            <a:p>
              <a:r>
                <a:rPr lang="nl-BE" sz="900" dirty="0"/>
                <a:t>R </a:t>
              </a:r>
              <a:r>
                <a:rPr lang="nl-BE" sz="900" b="1" dirty="0"/>
                <a:t>163 </a:t>
              </a:r>
              <a:r>
                <a:rPr lang="nl-BE" sz="900" dirty="0"/>
                <a:t>G </a:t>
              </a:r>
              <a:r>
                <a:rPr lang="nl-BE" sz="900" b="1" dirty="0"/>
                <a:t>38 </a:t>
              </a:r>
              <a:r>
                <a:rPr lang="nl-BE" sz="900" dirty="0"/>
                <a:t>B </a:t>
              </a:r>
              <a:r>
                <a:rPr lang="nl-BE" sz="900" b="1" dirty="0"/>
                <a:t>34</a:t>
              </a:r>
              <a:br>
                <a:rPr lang="nl-BE" sz="900" dirty="0"/>
              </a:br>
              <a:r>
                <a:rPr lang="nl-BE" sz="900" dirty="0"/>
                <a:t>#</a:t>
              </a:r>
              <a:r>
                <a:rPr lang="nl-BE" sz="900" b="1" dirty="0"/>
                <a:t>A32622</a:t>
              </a:r>
              <a:endParaRPr lang="nl-BE" sz="900" dirty="0">
                <a:latin typeface="Helvetica" pitchFamily="2" charset="0"/>
              </a:endParaRPr>
            </a:p>
          </p:txBody>
        </p:sp>
      </p:grpSp>
      <p:grpSp>
        <p:nvGrpSpPr>
          <p:cNvPr id="56" name="Groep 55">
            <a:extLst>
              <a:ext uri="{FF2B5EF4-FFF2-40B4-BE49-F238E27FC236}">
                <a16:creationId xmlns:a16="http://schemas.microsoft.com/office/drawing/2014/main" id="{B1E83880-BC22-9BB7-92D6-673242049ED6}"/>
              </a:ext>
            </a:extLst>
          </p:cNvPr>
          <p:cNvGrpSpPr/>
          <p:nvPr/>
        </p:nvGrpSpPr>
        <p:grpSpPr>
          <a:xfrm>
            <a:off x="7073100" y="2590545"/>
            <a:ext cx="1362187" cy="415498"/>
            <a:chOff x="6598295" y="2796738"/>
            <a:chExt cx="1362364" cy="415553"/>
          </a:xfrm>
        </p:grpSpPr>
        <p:sp>
          <p:nvSpPr>
            <p:cNvPr id="27" name="Rechthoek 26">
              <a:extLst>
                <a:ext uri="{FF2B5EF4-FFF2-40B4-BE49-F238E27FC236}">
                  <a16:creationId xmlns:a16="http://schemas.microsoft.com/office/drawing/2014/main" id="{8FF3CC29-4A0F-342C-632E-BAA20E16A1BB}"/>
                </a:ext>
              </a:extLst>
            </p:cNvPr>
            <p:cNvSpPr/>
            <p:nvPr/>
          </p:nvSpPr>
          <p:spPr>
            <a:xfrm>
              <a:off x="6598295" y="2796738"/>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47" name="TextBox 26">
              <a:extLst>
                <a:ext uri="{FF2B5EF4-FFF2-40B4-BE49-F238E27FC236}">
                  <a16:creationId xmlns:a16="http://schemas.microsoft.com/office/drawing/2014/main" id="{99DDB21A-D777-5EE7-F6A1-0B66812F5F9C}"/>
                </a:ext>
              </a:extLst>
            </p:cNvPr>
            <p:cNvSpPr txBox="1"/>
            <p:nvPr/>
          </p:nvSpPr>
          <p:spPr>
            <a:xfrm>
              <a:off x="7065385" y="2796738"/>
              <a:ext cx="895274" cy="415553"/>
            </a:xfrm>
            <a:prstGeom prst="rect">
              <a:avLst/>
            </a:prstGeom>
            <a:noFill/>
          </p:spPr>
          <p:txBody>
            <a:bodyPr wrap="square" lIns="0" tIns="0" rIns="0" bIns="0" rtlCol="0">
              <a:spAutoFit/>
            </a:bodyPr>
            <a:lstStyle/>
            <a:p>
              <a:r>
                <a:rPr lang="nl-BE" sz="900" b="1" dirty="0"/>
                <a:t>Light Grey</a:t>
              </a:r>
            </a:p>
            <a:p>
              <a:r>
                <a:rPr lang="nl-BE" sz="900" dirty="0"/>
                <a:t>R </a:t>
              </a:r>
              <a:r>
                <a:rPr lang="nl-BE" sz="900" b="1" dirty="0"/>
                <a:t>209 </a:t>
              </a:r>
              <a:r>
                <a:rPr lang="nl-BE" sz="900" dirty="0"/>
                <a:t>G </a:t>
              </a:r>
              <a:r>
                <a:rPr lang="nl-BE" sz="900" b="1" dirty="0"/>
                <a:t>204 </a:t>
              </a:r>
              <a:r>
                <a:rPr lang="nl-BE" sz="900" dirty="0"/>
                <a:t>B </a:t>
              </a:r>
              <a:r>
                <a:rPr lang="nl-BE" sz="900" b="1" dirty="0"/>
                <a:t>207</a:t>
              </a:r>
              <a:br>
                <a:rPr lang="nl-BE" sz="900" dirty="0"/>
              </a:br>
              <a:r>
                <a:rPr lang="nl-BE" sz="900" dirty="0"/>
                <a:t>#</a:t>
              </a:r>
              <a:r>
                <a:rPr lang="nl-BE" sz="900" b="1" dirty="0"/>
                <a:t>D1CCCF</a:t>
              </a:r>
              <a:endParaRPr lang="nl-BE" sz="900" dirty="0">
                <a:latin typeface="Helvetica" pitchFamily="2" charset="0"/>
              </a:endParaRPr>
            </a:p>
          </p:txBody>
        </p:sp>
      </p:grpSp>
      <p:sp>
        <p:nvSpPr>
          <p:cNvPr id="48" name="TextBox 26">
            <a:extLst>
              <a:ext uri="{FF2B5EF4-FFF2-40B4-BE49-F238E27FC236}">
                <a16:creationId xmlns:a16="http://schemas.microsoft.com/office/drawing/2014/main" id="{9F97320B-49D8-EE23-341C-4E5B5B386FE5}"/>
              </a:ext>
            </a:extLst>
          </p:cNvPr>
          <p:cNvSpPr txBox="1"/>
          <p:nvPr/>
        </p:nvSpPr>
        <p:spPr>
          <a:xfrm>
            <a:off x="4193248" y="3445569"/>
            <a:ext cx="1250011" cy="415498"/>
          </a:xfrm>
          <a:prstGeom prst="rect">
            <a:avLst/>
          </a:prstGeom>
          <a:noFill/>
        </p:spPr>
        <p:txBody>
          <a:bodyPr wrap="square" lIns="0" tIns="0" rIns="0" bIns="0" rtlCol="0">
            <a:spAutoFit/>
          </a:bodyPr>
          <a:lstStyle/>
          <a:p>
            <a:r>
              <a:rPr lang="nl-BE" sz="900" b="1" dirty="0"/>
              <a:t>Purple Mountain Majesty</a:t>
            </a:r>
          </a:p>
          <a:p>
            <a:r>
              <a:rPr lang="nl-BE" sz="900" dirty="0"/>
              <a:t>R </a:t>
            </a:r>
            <a:r>
              <a:rPr lang="nl-BE" sz="900" b="1" dirty="0"/>
              <a:t>63 </a:t>
            </a:r>
            <a:r>
              <a:rPr lang="nl-BE" sz="900" dirty="0"/>
              <a:t>G </a:t>
            </a:r>
            <a:r>
              <a:rPr lang="nl-BE" sz="900" b="1" dirty="0"/>
              <a:t>89 </a:t>
            </a:r>
            <a:r>
              <a:rPr lang="nl-BE" sz="900" dirty="0"/>
              <a:t>B </a:t>
            </a:r>
            <a:r>
              <a:rPr lang="nl-BE" sz="900" b="1" dirty="0"/>
              <a:t>168</a:t>
            </a:r>
            <a:br>
              <a:rPr lang="nl-BE" sz="900" dirty="0"/>
            </a:br>
            <a:r>
              <a:rPr lang="nl-BE" sz="900" dirty="0"/>
              <a:t>#</a:t>
            </a:r>
            <a:r>
              <a:rPr lang="nl-BE" sz="900" b="1" dirty="0"/>
              <a:t>937DBA</a:t>
            </a:r>
            <a:endParaRPr lang="nl-BE" sz="900" dirty="0"/>
          </a:p>
        </p:txBody>
      </p:sp>
      <p:sp>
        <p:nvSpPr>
          <p:cNvPr id="49" name="TextBox 26">
            <a:extLst>
              <a:ext uri="{FF2B5EF4-FFF2-40B4-BE49-F238E27FC236}">
                <a16:creationId xmlns:a16="http://schemas.microsoft.com/office/drawing/2014/main" id="{16BF9529-B7CC-2849-9EDF-884DC183AD86}"/>
              </a:ext>
            </a:extLst>
          </p:cNvPr>
          <p:cNvSpPr txBox="1"/>
          <p:nvPr/>
        </p:nvSpPr>
        <p:spPr>
          <a:xfrm>
            <a:off x="2583543" y="3445569"/>
            <a:ext cx="894903" cy="415498"/>
          </a:xfrm>
          <a:prstGeom prst="rect">
            <a:avLst/>
          </a:prstGeom>
          <a:noFill/>
        </p:spPr>
        <p:txBody>
          <a:bodyPr wrap="square" lIns="0" tIns="0" rIns="0" bIns="0" rtlCol="0">
            <a:spAutoFit/>
          </a:bodyPr>
          <a:lstStyle/>
          <a:p>
            <a:r>
              <a:rPr lang="nl-BE" sz="900" b="1" dirty="0"/>
              <a:t>Cerulean Blue</a:t>
            </a:r>
          </a:p>
          <a:p>
            <a:r>
              <a:rPr lang="nl-BE" sz="900" dirty="0"/>
              <a:t>R </a:t>
            </a:r>
            <a:r>
              <a:rPr lang="nl-BE" sz="900" b="1" dirty="0"/>
              <a:t>63 </a:t>
            </a:r>
            <a:r>
              <a:rPr lang="nl-BE" sz="900" dirty="0"/>
              <a:t>G </a:t>
            </a:r>
            <a:r>
              <a:rPr lang="nl-BE" sz="900" b="1" dirty="0"/>
              <a:t>89 </a:t>
            </a:r>
            <a:r>
              <a:rPr lang="nl-BE" sz="900" dirty="0"/>
              <a:t>B </a:t>
            </a:r>
            <a:r>
              <a:rPr lang="nl-BE" sz="900" b="1" dirty="0"/>
              <a:t>168</a:t>
            </a:r>
            <a:br>
              <a:rPr lang="nl-BE" sz="900" dirty="0"/>
            </a:br>
            <a:r>
              <a:rPr lang="nl-BE" sz="900" dirty="0"/>
              <a:t>#</a:t>
            </a:r>
            <a:r>
              <a:rPr lang="nl-BE" sz="900" b="1" dirty="0"/>
              <a:t>3F59A8</a:t>
            </a:r>
            <a:endParaRPr lang="nl-BE" sz="900" dirty="0">
              <a:latin typeface="Helvetica" pitchFamily="2" charset="0"/>
            </a:endParaRPr>
          </a:p>
        </p:txBody>
      </p:sp>
      <p:sp>
        <p:nvSpPr>
          <p:cNvPr id="50" name="TextBox 26">
            <a:extLst>
              <a:ext uri="{FF2B5EF4-FFF2-40B4-BE49-F238E27FC236}">
                <a16:creationId xmlns:a16="http://schemas.microsoft.com/office/drawing/2014/main" id="{68B844EA-4AF1-0AE1-2C49-6B906FA9B76A}"/>
              </a:ext>
            </a:extLst>
          </p:cNvPr>
          <p:cNvSpPr txBox="1"/>
          <p:nvPr/>
        </p:nvSpPr>
        <p:spPr>
          <a:xfrm>
            <a:off x="5992885" y="3445569"/>
            <a:ext cx="900673" cy="415498"/>
          </a:xfrm>
          <a:prstGeom prst="rect">
            <a:avLst/>
          </a:prstGeom>
          <a:noFill/>
        </p:spPr>
        <p:txBody>
          <a:bodyPr wrap="square" lIns="0" tIns="0" rIns="0" bIns="0" rtlCol="0">
            <a:spAutoFit/>
          </a:bodyPr>
          <a:lstStyle/>
          <a:p>
            <a:r>
              <a:rPr lang="nl-BE" sz="900" b="1" dirty="0"/>
              <a:t>Middle Blue Green</a:t>
            </a:r>
          </a:p>
          <a:p>
            <a:r>
              <a:rPr lang="nl-BE" sz="900" dirty="0"/>
              <a:t>R </a:t>
            </a:r>
            <a:r>
              <a:rPr lang="nl-BE" sz="900" b="1" dirty="0"/>
              <a:t>136 </a:t>
            </a:r>
            <a:r>
              <a:rPr lang="nl-BE" sz="900" dirty="0"/>
              <a:t>G </a:t>
            </a:r>
            <a:r>
              <a:rPr lang="nl-BE" sz="900" b="1" dirty="0"/>
              <a:t>207 </a:t>
            </a:r>
            <a:r>
              <a:rPr lang="nl-BE" sz="900" dirty="0"/>
              <a:t>B </a:t>
            </a:r>
            <a:r>
              <a:rPr lang="nl-BE" sz="900" b="1" dirty="0"/>
              <a:t>191</a:t>
            </a:r>
            <a:br>
              <a:rPr lang="nl-BE" sz="900" dirty="0"/>
            </a:br>
            <a:r>
              <a:rPr lang="nl-BE" sz="900" dirty="0"/>
              <a:t>#</a:t>
            </a:r>
            <a:r>
              <a:rPr lang="nl-BE" sz="900" b="1" dirty="0"/>
              <a:t>88CFBF</a:t>
            </a:r>
            <a:endParaRPr lang="nl-BE" sz="900" dirty="0"/>
          </a:p>
        </p:txBody>
      </p:sp>
      <p:sp>
        <p:nvSpPr>
          <p:cNvPr id="51" name="TextBox 26">
            <a:extLst>
              <a:ext uri="{FF2B5EF4-FFF2-40B4-BE49-F238E27FC236}">
                <a16:creationId xmlns:a16="http://schemas.microsoft.com/office/drawing/2014/main" id="{DCCD0ABB-2865-CE1A-FAF2-B80DEA583ABA}"/>
              </a:ext>
            </a:extLst>
          </p:cNvPr>
          <p:cNvSpPr txBox="1"/>
          <p:nvPr/>
        </p:nvSpPr>
        <p:spPr>
          <a:xfrm>
            <a:off x="7549093" y="3445569"/>
            <a:ext cx="817968" cy="415498"/>
          </a:xfrm>
          <a:prstGeom prst="rect">
            <a:avLst/>
          </a:prstGeom>
          <a:noFill/>
        </p:spPr>
        <p:txBody>
          <a:bodyPr wrap="square" lIns="0" tIns="0" rIns="0" bIns="0" rtlCol="0">
            <a:spAutoFit/>
          </a:bodyPr>
          <a:lstStyle/>
          <a:p>
            <a:r>
              <a:rPr lang="nl-BE" sz="900" b="1" dirty="0"/>
              <a:t>Lemon Yellow</a:t>
            </a:r>
          </a:p>
          <a:p>
            <a:r>
              <a:rPr lang="nl-BE" sz="900" dirty="0"/>
              <a:t>R </a:t>
            </a:r>
            <a:r>
              <a:rPr lang="nl-BE" sz="900" b="1" dirty="0"/>
              <a:t>249 </a:t>
            </a:r>
            <a:r>
              <a:rPr lang="nl-BE" sz="900" dirty="0"/>
              <a:t>G </a:t>
            </a:r>
            <a:r>
              <a:rPr lang="nl-BE" sz="900" b="1" dirty="0"/>
              <a:t>237 </a:t>
            </a:r>
            <a:r>
              <a:rPr lang="nl-BE" sz="900" dirty="0"/>
              <a:t>B </a:t>
            </a:r>
            <a:r>
              <a:rPr lang="nl-BE" sz="900" b="1" dirty="0"/>
              <a:t>61</a:t>
            </a:r>
            <a:br>
              <a:rPr lang="nl-BE" sz="900" dirty="0"/>
            </a:br>
            <a:r>
              <a:rPr lang="nl-BE" sz="900" dirty="0"/>
              <a:t>#</a:t>
            </a:r>
            <a:r>
              <a:rPr lang="nl-BE" sz="900" b="1" dirty="0"/>
              <a:t>F9ED3D</a:t>
            </a:r>
            <a:endParaRPr lang="nl-BE" sz="900" dirty="0"/>
          </a:p>
        </p:txBody>
      </p:sp>
      <p:pic>
        <p:nvPicPr>
          <p:cNvPr id="7" name="Afbeelding 6" descr="Afbeelding met pijl&#10;&#10;Automatisch gegenereerde beschrijving">
            <a:extLst>
              <a:ext uri="{FF2B5EF4-FFF2-40B4-BE49-F238E27FC236}">
                <a16:creationId xmlns:a16="http://schemas.microsoft.com/office/drawing/2014/main" id="{A08FF5AA-DA2C-F37A-5F9B-7C72E2F31C0F}"/>
              </a:ext>
            </a:extLst>
          </p:cNvPr>
          <p:cNvPicPr>
            <a:picLocks noChangeAspect="1"/>
          </p:cNvPicPr>
          <p:nvPr/>
        </p:nvPicPr>
        <p:blipFill>
          <a:blip r:embed="rId2"/>
          <a:stretch>
            <a:fillRect/>
          </a:stretch>
        </p:blipFill>
        <p:spPr>
          <a:xfrm>
            <a:off x="6972583" y="335"/>
            <a:ext cx="2171417" cy="1095232"/>
          </a:xfrm>
          <a:prstGeom prst="rect">
            <a:avLst/>
          </a:prstGeom>
        </p:spPr>
      </p:pic>
    </p:spTree>
    <p:extLst>
      <p:ext uri="{BB962C8B-B14F-4D97-AF65-F5344CB8AC3E}">
        <p14:creationId xmlns:p14="http://schemas.microsoft.com/office/powerpoint/2010/main" val="348945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8043F2B-430C-F1F9-AFE8-8370815DFA31}"/>
              </a:ext>
            </a:extLst>
          </p:cNvPr>
          <p:cNvSpPr>
            <a:spLocks noGrp="1"/>
          </p:cNvSpPr>
          <p:nvPr>
            <p:ph type="ftr" sz="quarter" idx="3"/>
          </p:nvPr>
        </p:nvSpPr>
        <p:spPr>
          <a:prstGeom prst="rect">
            <a:avLst/>
          </a:prstGeom>
        </p:spPr>
        <p:txBody>
          <a:bodyPr/>
          <a:lstStyle/>
          <a:p>
            <a:r>
              <a:rPr lang="nl-BE"/>
              <a:t>Empowering X-ray Experts</a:t>
            </a:r>
            <a:endParaRPr lang="nl-BE" dirty="0"/>
          </a:p>
        </p:txBody>
      </p:sp>
      <p:sp>
        <p:nvSpPr>
          <p:cNvPr id="5" name="Tijdelijke aanduiding voor dianummer 4">
            <a:extLst>
              <a:ext uri="{FF2B5EF4-FFF2-40B4-BE49-F238E27FC236}">
                <a16:creationId xmlns:a16="http://schemas.microsoft.com/office/drawing/2014/main" id="{6CC92A5F-FD5A-6E6B-6DA2-B152A8D2BAFB}"/>
              </a:ext>
            </a:extLst>
          </p:cNvPr>
          <p:cNvSpPr>
            <a:spLocks noGrp="1"/>
          </p:cNvSpPr>
          <p:nvPr>
            <p:ph type="sldNum" sz="quarter" idx="4"/>
          </p:nvPr>
        </p:nvSpPr>
        <p:spPr>
          <a:prstGeom prst="rect">
            <a:avLst/>
          </a:prstGeom>
        </p:spPr>
        <p:txBody>
          <a:bodyPr/>
          <a:lstStyle/>
          <a:p>
            <a:fld id="{AC94135E-BE8F-0B4D-B438-334FF8E5DE1C}" type="slidenum">
              <a:rPr lang="nl-BE" smtClean="0"/>
              <a:pPr/>
              <a:t>10</a:t>
            </a:fld>
            <a:endParaRPr lang="nl-BE" dirty="0"/>
          </a:p>
        </p:txBody>
      </p:sp>
      <p:graphicFrame>
        <p:nvGraphicFramePr>
          <p:cNvPr id="6" name="Tijdelijke aanduiding voor inhoud 5">
            <a:extLst>
              <a:ext uri="{FF2B5EF4-FFF2-40B4-BE49-F238E27FC236}">
                <a16:creationId xmlns:a16="http://schemas.microsoft.com/office/drawing/2014/main" id="{D7190D08-4B77-441D-7F51-77FA54ABE095}"/>
              </a:ext>
            </a:extLst>
          </p:cNvPr>
          <p:cNvGraphicFramePr>
            <a:graphicFrameLocks noGrp="1"/>
          </p:cNvGraphicFramePr>
          <p:nvPr>
            <p:ph idx="4294967295"/>
            <p:extLst>
              <p:ext uri="{D42A27DB-BD31-4B8C-83A1-F6EECF244321}">
                <p14:modId xmlns:p14="http://schemas.microsoft.com/office/powerpoint/2010/main" val="1882084170"/>
              </p:ext>
            </p:extLst>
          </p:nvPr>
        </p:nvGraphicFramePr>
        <p:xfrm>
          <a:off x="457200" y="1653113"/>
          <a:ext cx="7620000" cy="2900362"/>
        </p:xfrm>
        <a:graphic>
          <a:graphicData uri="http://schemas.openxmlformats.org/drawingml/2006/chart">
            <c:chart xmlns:c="http://schemas.openxmlformats.org/drawingml/2006/chart" xmlns:r="http://schemas.openxmlformats.org/officeDocument/2006/relationships" r:id="rId2"/>
          </a:graphicData>
        </a:graphic>
      </p:graphicFrame>
      <p:pic>
        <p:nvPicPr>
          <p:cNvPr id="7" name="Afbeelding 6" descr="Afbeelding met pijl&#10;&#10;Automatisch gegenereerde beschrijving">
            <a:extLst>
              <a:ext uri="{FF2B5EF4-FFF2-40B4-BE49-F238E27FC236}">
                <a16:creationId xmlns:a16="http://schemas.microsoft.com/office/drawing/2014/main" id="{8555AA99-F863-E1A8-C6E0-E63896A71D5F}"/>
              </a:ext>
            </a:extLst>
          </p:cNvPr>
          <p:cNvPicPr>
            <a:picLocks noChangeAspect="1"/>
          </p:cNvPicPr>
          <p:nvPr/>
        </p:nvPicPr>
        <p:blipFill>
          <a:blip r:embed="rId3"/>
          <a:stretch>
            <a:fillRect/>
          </a:stretch>
        </p:blipFill>
        <p:spPr>
          <a:xfrm>
            <a:off x="6972583" y="335"/>
            <a:ext cx="2171417" cy="1095232"/>
          </a:xfrm>
          <a:prstGeom prst="rect">
            <a:avLst/>
          </a:prstGeom>
        </p:spPr>
      </p:pic>
    </p:spTree>
    <p:extLst>
      <p:ext uri="{BB962C8B-B14F-4D97-AF65-F5344CB8AC3E}">
        <p14:creationId xmlns:p14="http://schemas.microsoft.com/office/powerpoint/2010/main" val="389432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A84808-2F24-B525-9EFB-F63F8EBB21A7}"/>
              </a:ext>
            </a:extLst>
          </p:cNvPr>
          <p:cNvSpPr>
            <a:spLocks noGrp="1"/>
          </p:cNvSpPr>
          <p:nvPr>
            <p:ph type="ctrTitle"/>
          </p:nvPr>
        </p:nvSpPr>
        <p:spPr/>
        <p:txBody>
          <a:bodyPr/>
          <a:lstStyle/>
          <a:p>
            <a:endParaRPr lang="en-GB"/>
          </a:p>
        </p:txBody>
      </p:sp>
    </p:spTree>
    <p:extLst>
      <p:ext uri="{BB962C8B-B14F-4D97-AF65-F5344CB8AC3E}">
        <p14:creationId xmlns:p14="http://schemas.microsoft.com/office/powerpoint/2010/main" val="279806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3725C-FA78-5087-E2C9-86646F740FA5}"/>
              </a:ext>
            </a:extLst>
          </p:cNvPr>
          <p:cNvSpPr>
            <a:spLocks noGrp="1"/>
          </p:cNvSpPr>
          <p:nvPr>
            <p:ph type="ctrTitle"/>
          </p:nvPr>
        </p:nvSpPr>
        <p:spPr/>
        <p:txBody>
          <a:bodyPr/>
          <a:lstStyle/>
          <a:p>
            <a:r>
              <a:rPr lang="en-GB" dirty="0">
                <a:solidFill>
                  <a:schemeClr val="tx1"/>
                </a:solidFill>
              </a:rPr>
              <a:t>Example pages</a:t>
            </a:r>
          </a:p>
        </p:txBody>
      </p:sp>
      <p:sp>
        <p:nvSpPr>
          <p:cNvPr id="3" name="Ondertitel 2">
            <a:extLst>
              <a:ext uri="{FF2B5EF4-FFF2-40B4-BE49-F238E27FC236}">
                <a16:creationId xmlns:a16="http://schemas.microsoft.com/office/drawing/2014/main" id="{B100B50C-79B8-C707-6CB4-D4366A90B313}"/>
              </a:ext>
            </a:extLst>
          </p:cNvPr>
          <p:cNvSpPr>
            <a:spLocks noGrp="1"/>
          </p:cNvSpPr>
          <p:nvPr>
            <p:ph type="subTitle" idx="1"/>
          </p:nvPr>
        </p:nvSpPr>
        <p:spPr/>
        <p:txBody>
          <a:bodyPr/>
          <a:lstStyle/>
          <a:p>
            <a:r>
              <a:rPr lang="en-GB" dirty="0">
                <a:solidFill>
                  <a:schemeClr val="tx1"/>
                </a:solidFill>
              </a:rPr>
              <a:t>You can find some examples of page lay-outs on the following pages</a:t>
            </a:r>
          </a:p>
        </p:txBody>
      </p:sp>
      <p:sp>
        <p:nvSpPr>
          <p:cNvPr id="4" name="Tijdelijke aanduiding voor voettekst 3">
            <a:extLst>
              <a:ext uri="{FF2B5EF4-FFF2-40B4-BE49-F238E27FC236}">
                <a16:creationId xmlns:a16="http://schemas.microsoft.com/office/drawing/2014/main" id="{424563AF-5924-B5AE-4460-A2DB2A05A808}"/>
              </a:ext>
            </a:extLst>
          </p:cNvPr>
          <p:cNvSpPr>
            <a:spLocks noGrp="1"/>
          </p:cNvSpPr>
          <p:nvPr>
            <p:ph type="ftr" sz="quarter" idx="3"/>
          </p:nvPr>
        </p:nvSpPr>
        <p:spPr/>
        <p:txBody>
          <a:bodyPr/>
          <a:lstStyle/>
          <a:p>
            <a:r>
              <a:rPr lang="nl-BE"/>
              <a:t>Empowering X-ray Experts</a:t>
            </a:r>
            <a:endParaRPr lang="nl-BE" dirty="0"/>
          </a:p>
        </p:txBody>
      </p:sp>
      <p:sp>
        <p:nvSpPr>
          <p:cNvPr id="5" name="Tijdelijke aanduiding voor dianummer 4">
            <a:extLst>
              <a:ext uri="{FF2B5EF4-FFF2-40B4-BE49-F238E27FC236}">
                <a16:creationId xmlns:a16="http://schemas.microsoft.com/office/drawing/2014/main" id="{D2AB0FE6-4808-F0B1-40AD-57AD041C3150}"/>
              </a:ext>
            </a:extLst>
          </p:cNvPr>
          <p:cNvSpPr>
            <a:spLocks noGrp="1"/>
          </p:cNvSpPr>
          <p:nvPr>
            <p:ph type="sldNum" sz="quarter" idx="4"/>
          </p:nvPr>
        </p:nvSpPr>
        <p:spPr/>
        <p:txBody>
          <a:bodyPr/>
          <a:lstStyle/>
          <a:p>
            <a:fld id="{AC94135E-BE8F-0B4D-B438-334FF8E5DE1C}" type="slidenum">
              <a:rPr lang="nl-BE" smtClean="0"/>
              <a:pPr/>
              <a:t>2</a:t>
            </a:fld>
            <a:endParaRPr lang="nl-BE" dirty="0"/>
          </a:p>
        </p:txBody>
      </p:sp>
      <p:pic>
        <p:nvPicPr>
          <p:cNvPr id="6" name="Afbeelding 5" descr="Afbeelding met pijl&#10;&#10;Automatisch gegenereerde beschrijving">
            <a:extLst>
              <a:ext uri="{FF2B5EF4-FFF2-40B4-BE49-F238E27FC236}">
                <a16:creationId xmlns:a16="http://schemas.microsoft.com/office/drawing/2014/main" id="{0EA3E43E-83C9-7F21-0785-754203F36E6E}"/>
              </a:ext>
            </a:extLst>
          </p:cNvPr>
          <p:cNvPicPr>
            <a:picLocks noChangeAspect="1"/>
          </p:cNvPicPr>
          <p:nvPr/>
        </p:nvPicPr>
        <p:blipFill>
          <a:blip r:embed="rId2"/>
          <a:stretch>
            <a:fillRect/>
          </a:stretch>
        </p:blipFill>
        <p:spPr>
          <a:xfrm>
            <a:off x="6972583" y="335"/>
            <a:ext cx="2171417" cy="1095232"/>
          </a:xfrm>
          <a:prstGeom prst="rect">
            <a:avLst/>
          </a:prstGeom>
        </p:spPr>
      </p:pic>
    </p:spTree>
    <p:extLst>
      <p:ext uri="{BB962C8B-B14F-4D97-AF65-F5344CB8AC3E}">
        <p14:creationId xmlns:p14="http://schemas.microsoft.com/office/powerpoint/2010/main" val="10393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26EAE-2715-8522-9C4E-E2B3AEEB6E03}"/>
              </a:ext>
            </a:extLst>
          </p:cNvPr>
          <p:cNvSpPr>
            <a:spLocks noGrp="1"/>
          </p:cNvSpPr>
          <p:nvPr>
            <p:ph type="ctrTitle"/>
          </p:nvPr>
        </p:nvSpPr>
        <p:spPr/>
        <p:txBody>
          <a:bodyPr/>
          <a:lstStyle/>
          <a:p>
            <a:endParaRPr lang="en-GB"/>
          </a:p>
        </p:txBody>
      </p:sp>
      <p:sp>
        <p:nvSpPr>
          <p:cNvPr id="3" name="Ondertitel 2">
            <a:extLst>
              <a:ext uri="{FF2B5EF4-FFF2-40B4-BE49-F238E27FC236}">
                <a16:creationId xmlns:a16="http://schemas.microsoft.com/office/drawing/2014/main" id="{9DF97A23-BFB7-2399-753B-322F539FCC9D}"/>
              </a:ext>
            </a:extLst>
          </p:cNvPr>
          <p:cNvSpPr>
            <a:spLocks noGrp="1"/>
          </p:cNvSpPr>
          <p:nvPr>
            <p:ph type="subTitle" idx="1"/>
          </p:nvPr>
        </p:nvSpPr>
        <p:spPr/>
        <p:txBody>
          <a:bodyPr/>
          <a:lstStyle/>
          <a:p>
            <a:endParaRPr lang="en-GB"/>
          </a:p>
        </p:txBody>
      </p:sp>
      <p:sp>
        <p:nvSpPr>
          <p:cNvPr id="4" name="Tijdelijke aanduiding voor tekst 3">
            <a:extLst>
              <a:ext uri="{FF2B5EF4-FFF2-40B4-BE49-F238E27FC236}">
                <a16:creationId xmlns:a16="http://schemas.microsoft.com/office/drawing/2014/main" id="{0C2618E8-B491-E938-4F04-51E7A9F5AB79}"/>
              </a:ext>
            </a:extLst>
          </p:cNvPr>
          <p:cNvSpPr>
            <a:spLocks noGrp="1"/>
          </p:cNvSpPr>
          <p:nvPr>
            <p:ph type="body" sz="quarter" idx="10"/>
          </p:nvPr>
        </p:nvSpPr>
        <p:spPr/>
        <p:txBody>
          <a:bodyPr/>
          <a:lstStyle/>
          <a:p>
            <a:endParaRPr lang="en-GB"/>
          </a:p>
        </p:txBody>
      </p:sp>
      <p:sp>
        <p:nvSpPr>
          <p:cNvPr id="5" name="Titel 1">
            <a:extLst>
              <a:ext uri="{FF2B5EF4-FFF2-40B4-BE49-F238E27FC236}">
                <a16:creationId xmlns:a16="http://schemas.microsoft.com/office/drawing/2014/main" id="{E595960F-357E-79D3-A9AC-45B09E41A67E}"/>
              </a:ext>
            </a:extLst>
          </p:cNvPr>
          <p:cNvSpPr txBox="1">
            <a:spLocks/>
          </p:cNvSpPr>
          <p:nvPr/>
        </p:nvSpPr>
        <p:spPr>
          <a:xfrm>
            <a:off x="3437614" y="591082"/>
            <a:ext cx="5240183" cy="838862"/>
          </a:xfrm>
          <a:prstGeom prst="rect">
            <a:avLst/>
          </a:prstGeom>
        </p:spPr>
        <p:txBody>
          <a:bodyPr lIns="0" tIns="0" rIns="0" bIns="0" anchor="b">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nl-BE" sz="2000" b="1" dirty="0">
                <a:solidFill>
                  <a:srgbClr val="EE3124"/>
                </a:solidFill>
                <a:latin typeface="Calibri" panose="020F0502020204030204" pitchFamily="34" charset="0"/>
                <a:cs typeface="Calibri" panose="020F0502020204030204" pitchFamily="34" charset="0"/>
              </a:rPr>
              <a:t>Empowering X-ray Experts</a:t>
            </a:r>
          </a:p>
        </p:txBody>
      </p:sp>
    </p:spTree>
    <p:extLst>
      <p:ext uri="{BB962C8B-B14F-4D97-AF65-F5344CB8AC3E}">
        <p14:creationId xmlns:p14="http://schemas.microsoft.com/office/powerpoint/2010/main" val="341598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08842-F07E-16C0-210D-FB2C5C821EFC}"/>
              </a:ext>
            </a:extLst>
          </p:cNvPr>
          <p:cNvSpPr>
            <a:spLocks noGrp="1"/>
          </p:cNvSpPr>
          <p:nvPr>
            <p:ph type="ctrTitle"/>
          </p:nvPr>
        </p:nvSpPr>
        <p:spPr>
          <a:xfrm>
            <a:off x="3437615" y="2160054"/>
            <a:ext cx="5240183" cy="838862"/>
          </a:xfrm>
          <a:prstGeom prst="rect">
            <a:avLst/>
          </a:prstGeom>
        </p:spPr>
        <p:txBody>
          <a:bodyPr/>
          <a:lstStyle/>
          <a:p>
            <a:r>
              <a:rPr lang="nl-BE" b="1" dirty="0">
                <a:solidFill>
                  <a:srgbClr val="501B4A"/>
                </a:solidFill>
                <a:latin typeface="Calibri" panose="020F0502020204030204" pitchFamily="34" charset="0"/>
                <a:cs typeface="Calibri" panose="020F0502020204030204" pitchFamily="34" charset="0"/>
              </a:rPr>
              <a:t>Radiology Solutions</a:t>
            </a:r>
          </a:p>
        </p:txBody>
      </p:sp>
      <p:sp>
        <p:nvSpPr>
          <p:cNvPr id="4" name="Titel 1">
            <a:extLst>
              <a:ext uri="{FF2B5EF4-FFF2-40B4-BE49-F238E27FC236}">
                <a16:creationId xmlns:a16="http://schemas.microsoft.com/office/drawing/2014/main" id="{F906E0D2-9FEF-ED22-C337-D4B1DF1A3D47}"/>
              </a:ext>
            </a:extLst>
          </p:cNvPr>
          <p:cNvSpPr txBox="1">
            <a:spLocks/>
          </p:cNvSpPr>
          <p:nvPr/>
        </p:nvSpPr>
        <p:spPr>
          <a:xfrm>
            <a:off x="3437614" y="591082"/>
            <a:ext cx="5240183" cy="838862"/>
          </a:xfrm>
          <a:prstGeom prst="rect">
            <a:avLst/>
          </a:prstGeom>
        </p:spPr>
        <p:txBody>
          <a:bodyPr lIns="0" tIns="0" rIns="0" bIns="0" anchor="b">
            <a:norm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nl-BE" sz="2025" b="1" dirty="0">
                <a:solidFill>
                  <a:srgbClr val="E42313"/>
                </a:solidFill>
                <a:latin typeface="Calibri" panose="020F0502020204030204" pitchFamily="34" charset="0"/>
                <a:cs typeface="Calibri" panose="020F0502020204030204" pitchFamily="34" charset="0"/>
              </a:rPr>
              <a:t>Empowering X-ray Experts</a:t>
            </a:r>
          </a:p>
        </p:txBody>
      </p:sp>
    </p:spTree>
    <p:extLst>
      <p:ext uri="{BB962C8B-B14F-4D97-AF65-F5344CB8AC3E}">
        <p14:creationId xmlns:p14="http://schemas.microsoft.com/office/powerpoint/2010/main" val="34537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FF935C9-9EDD-9AA9-DBB8-1261B1C7E123}"/>
              </a:ext>
            </a:extLst>
          </p:cNvPr>
          <p:cNvSpPr>
            <a:spLocks noGrp="1"/>
          </p:cNvSpPr>
          <p:nvPr>
            <p:ph type="ftr" sz="quarter" idx="3"/>
          </p:nvPr>
        </p:nvSpPr>
        <p:spPr/>
        <p:txBody>
          <a:bodyPr/>
          <a:lstStyle/>
          <a:p>
            <a:r>
              <a:rPr lang="nl-BE" dirty="0"/>
              <a:t>Empowering X-ray Experts</a:t>
            </a:r>
          </a:p>
        </p:txBody>
      </p:sp>
      <p:sp>
        <p:nvSpPr>
          <p:cNvPr id="5" name="Tijdelijke aanduiding voor dianummer 4">
            <a:extLst>
              <a:ext uri="{FF2B5EF4-FFF2-40B4-BE49-F238E27FC236}">
                <a16:creationId xmlns:a16="http://schemas.microsoft.com/office/drawing/2014/main" id="{F6BA01B0-94AC-A821-E27D-41B842E86AA7}"/>
              </a:ext>
            </a:extLst>
          </p:cNvPr>
          <p:cNvSpPr>
            <a:spLocks noGrp="1"/>
          </p:cNvSpPr>
          <p:nvPr>
            <p:ph type="sldNum" sz="quarter" idx="4"/>
          </p:nvPr>
        </p:nvSpPr>
        <p:spPr/>
        <p:txBody>
          <a:bodyPr/>
          <a:lstStyle/>
          <a:p>
            <a:fld id="{AC94135E-BE8F-0B4D-B438-334FF8E5DE1C}" type="slidenum">
              <a:rPr lang="nl-BE" smtClean="0"/>
              <a:pPr/>
              <a:t>5</a:t>
            </a:fld>
            <a:endParaRPr lang="nl-BE" dirty="0"/>
          </a:p>
        </p:txBody>
      </p:sp>
      <p:sp>
        <p:nvSpPr>
          <p:cNvPr id="2" name="Titel 1">
            <a:extLst>
              <a:ext uri="{FF2B5EF4-FFF2-40B4-BE49-F238E27FC236}">
                <a16:creationId xmlns:a16="http://schemas.microsoft.com/office/drawing/2014/main" id="{4BBD91B7-2019-52B1-A31C-2D23326EF24F}"/>
              </a:ext>
            </a:extLst>
          </p:cNvPr>
          <p:cNvSpPr>
            <a:spLocks noGrp="1"/>
          </p:cNvSpPr>
          <p:nvPr>
            <p:ph type="title" idx="4294967295"/>
          </p:nvPr>
        </p:nvSpPr>
        <p:spPr>
          <a:xfrm>
            <a:off x="457200" y="642938"/>
            <a:ext cx="7429500" cy="993775"/>
          </a:xfrm>
          <a:prstGeom prst="rect">
            <a:avLst/>
          </a:prstGeom>
        </p:spPr>
        <p:txBody>
          <a:bodyPr/>
          <a:lstStyle/>
          <a:p>
            <a:pPr algn="l"/>
            <a:r>
              <a:rPr lang="en-IN" sz="2700" dirty="0">
                <a:solidFill>
                  <a:srgbClr val="501B4A"/>
                </a:solidFill>
                <a:latin typeface="Calibri" panose="020F0502020204030204" pitchFamily="34" charset="0"/>
                <a:cs typeface="Calibri" panose="020F0502020204030204" pitchFamily="34" charset="0"/>
              </a:rPr>
              <a:t>Who is Agfa today : Our Footprint Facts &amp; Figures enabling to generate </a:t>
            </a:r>
            <a:r>
              <a:rPr lang="en-IN" sz="2700" dirty="0">
                <a:solidFill>
                  <a:srgbClr val="E42313"/>
                </a:solidFill>
                <a:latin typeface="Calibri" panose="020F0502020204030204" pitchFamily="34" charset="0"/>
                <a:cs typeface="Calibri" panose="020F0502020204030204" pitchFamily="34" charset="0"/>
              </a:rPr>
              <a:t>2 Mio </a:t>
            </a:r>
            <a:r>
              <a:rPr lang="en-IN" sz="2700" dirty="0" err="1">
                <a:solidFill>
                  <a:srgbClr val="E42313"/>
                </a:solidFill>
                <a:latin typeface="Calibri" panose="020F0502020204030204" pitchFamily="34" charset="0"/>
                <a:cs typeface="Calibri" panose="020F0502020204030204" pitchFamily="34" charset="0"/>
              </a:rPr>
              <a:t>Musica</a:t>
            </a:r>
            <a:r>
              <a:rPr lang="en-IN" sz="2700" dirty="0">
                <a:solidFill>
                  <a:srgbClr val="E42313"/>
                </a:solidFill>
                <a:latin typeface="Calibri" panose="020F0502020204030204" pitchFamily="34" charset="0"/>
                <a:cs typeface="Calibri" panose="020F0502020204030204" pitchFamily="34" charset="0"/>
              </a:rPr>
              <a:t> Images a day</a:t>
            </a:r>
            <a:r>
              <a:rPr lang="en-IN" sz="2700" dirty="0">
                <a:latin typeface="Calibri" panose="020F0502020204030204" pitchFamily="34" charset="0"/>
                <a:cs typeface="Calibri" panose="020F0502020204030204" pitchFamily="34" charset="0"/>
              </a:rPr>
              <a:t>.</a:t>
            </a:r>
          </a:p>
        </p:txBody>
      </p:sp>
      <p:sp>
        <p:nvSpPr>
          <p:cNvPr id="15" name="TextBox 49">
            <a:extLst>
              <a:ext uri="{FF2B5EF4-FFF2-40B4-BE49-F238E27FC236}">
                <a16:creationId xmlns:a16="http://schemas.microsoft.com/office/drawing/2014/main" id="{4175403D-A97B-9206-D504-6E8B3C647213}"/>
              </a:ext>
            </a:extLst>
          </p:cNvPr>
          <p:cNvSpPr txBox="1"/>
          <p:nvPr/>
        </p:nvSpPr>
        <p:spPr>
          <a:xfrm>
            <a:off x="6091415" y="2535597"/>
            <a:ext cx="2073931" cy="830997"/>
          </a:xfrm>
          <a:prstGeom prst="rect">
            <a:avLst/>
          </a:prstGeom>
          <a:noFill/>
        </p:spPr>
        <p:txBody>
          <a:bodyPr wrap="square" lIns="0" tIns="0" rIns="0" bIns="0" rtlCol="0">
            <a:spAutoFit/>
          </a:bodyPr>
          <a:lstStyle/>
          <a:p>
            <a:r>
              <a:rPr lang="pt-BR" sz="5400" b="1" dirty="0">
                <a:solidFill>
                  <a:srgbClr val="E42313"/>
                </a:solidFill>
              </a:rPr>
              <a:t>2Mio</a:t>
            </a:r>
            <a:endParaRPr lang="pt-BR" sz="6600" b="1" dirty="0">
              <a:solidFill>
                <a:srgbClr val="E42313"/>
              </a:solidFill>
            </a:endParaRPr>
          </a:p>
        </p:txBody>
      </p:sp>
      <p:sp>
        <p:nvSpPr>
          <p:cNvPr id="16" name="TextBox 17">
            <a:extLst>
              <a:ext uri="{FF2B5EF4-FFF2-40B4-BE49-F238E27FC236}">
                <a16:creationId xmlns:a16="http://schemas.microsoft.com/office/drawing/2014/main" id="{0FD6289F-3EFF-5572-C748-0E28721552BF}"/>
              </a:ext>
            </a:extLst>
          </p:cNvPr>
          <p:cNvSpPr txBox="1"/>
          <p:nvPr/>
        </p:nvSpPr>
        <p:spPr>
          <a:xfrm>
            <a:off x="6091415" y="3457821"/>
            <a:ext cx="1993968" cy="830997"/>
          </a:xfrm>
          <a:prstGeom prst="rect">
            <a:avLst/>
          </a:prstGeom>
          <a:noFill/>
        </p:spPr>
        <p:txBody>
          <a:bodyPr wrap="square" lIns="0" tIns="0" rIns="0" bIns="0" rtlCol="0">
            <a:spAutoFit/>
          </a:bodyPr>
          <a:lstStyle/>
          <a:p>
            <a:r>
              <a:rPr lang="pt-BR" sz="5400" b="1" dirty="0">
                <a:solidFill>
                  <a:srgbClr val="E42313"/>
                </a:solidFill>
              </a:rPr>
              <a:t>1500</a:t>
            </a:r>
            <a:endParaRPr lang="pt-BR" sz="6600" b="1" dirty="0">
              <a:solidFill>
                <a:srgbClr val="E42313"/>
              </a:solidFill>
            </a:endParaRPr>
          </a:p>
        </p:txBody>
      </p:sp>
      <p:sp>
        <p:nvSpPr>
          <p:cNvPr id="17" name="TextBox 23">
            <a:extLst>
              <a:ext uri="{FF2B5EF4-FFF2-40B4-BE49-F238E27FC236}">
                <a16:creationId xmlns:a16="http://schemas.microsoft.com/office/drawing/2014/main" id="{39B05613-6373-F329-899F-92991FE758E1}"/>
              </a:ext>
            </a:extLst>
          </p:cNvPr>
          <p:cNvSpPr txBox="1"/>
          <p:nvPr/>
        </p:nvSpPr>
        <p:spPr>
          <a:xfrm>
            <a:off x="6091415" y="1624930"/>
            <a:ext cx="1714116" cy="830997"/>
          </a:xfrm>
          <a:prstGeom prst="rect">
            <a:avLst/>
          </a:prstGeom>
          <a:noFill/>
        </p:spPr>
        <p:txBody>
          <a:bodyPr wrap="square" lIns="0" tIns="0" rIns="0" bIns="0" rtlCol="0">
            <a:spAutoFit/>
          </a:bodyPr>
          <a:lstStyle/>
          <a:p>
            <a:r>
              <a:rPr lang="pt-BR" sz="5400" b="1" dirty="0">
                <a:solidFill>
                  <a:srgbClr val="E42313"/>
                </a:solidFill>
              </a:rPr>
              <a:t>65K</a:t>
            </a:r>
          </a:p>
        </p:txBody>
      </p:sp>
      <p:sp>
        <p:nvSpPr>
          <p:cNvPr id="24" name="TextBox 50">
            <a:extLst>
              <a:ext uri="{FF2B5EF4-FFF2-40B4-BE49-F238E27FC236}">
                <a16:creationId xmlns:a16="http://schemas.microsoft.com/office/drawing/2014/main" id="{B0B5402F-A5AD-8D21-A09A-66FB0A46C887}"/>
              </a:ext>
            </a:extLst>
          </p:cNvPr>
          <p:cNvSpPr txBox="1"/>
          <p:nvPr/>
        </p:nvSpPr>
        <p:spPr>
          <a:xfrm>
            <a:off x="6091415" y="3210694"/>
            <a:ext cx="3293201" cy="215444"/>
          </a:xfrm>
          <a:prstGeom prst="rect">
            <a:avLst/>
          </a:prstGeom>
          <a:noFill/>
        </p:spPr>
        <p:txBody>
          <a:bodyPr wrap="square" lIns="0" tIns="0" rIns="0" bIns="0" rtlCol="0">
            <a:spAutoFit/>
          </a:bodyPr>
          <a:lstStyle/>
          <a:p>
            <a:r>
              <a:rPr lang="pt-BR" sz="1400" b="1" dirty="0" err="1">
                <a:solidFill>
                  <a:srgbClr val="501B4A"/>
                </a:solidFill>
              </a:rPr>
              <a:t>Agfa</a:t>
            </a:r>
            <a:r>
              <a:rPr lang="pt-BR" sz="1400" b="1" dirty="0">
                <a:solidFill>
                  <a:srgbClr val="501B4A"/>
                </a:solidFill>
              </a:rPr>
              <a:t> </a:t>
            </a:r>
            <a:r>
              <a:rPr lang="pt-BR" sz="1400" b="1" dirty="0" err="1">
                <a:solidFill>
                  <a:srgbClr val="501B4A"/>
                </a:solidFill>
              </a:rPr>
              <a:t>Images</a:t>
            </a:r>
            <a:r>
              <a:rPr lang="pt-BR" sz="1400" b="1" dirty="0">
                <a:solidFill>
                  <a:srgbClr val="501B4A"/>
                </a:solidFill>
              </a:rPr>
              <a:t> </a:t>
            </a:r>
            <a:r>
              <a:rPr lang="pt-BR" sz="1400" b="1" dirty="0" err="1">
                <a:solidFill>
                  <a:srgbClr val="501B4A"/>
                </a:solidFill>
              </a:rPr>
              <a:t>read</a:t>
            </a:r>
            <a:r>
              <a:rPr lang="pt-BR" sz="1400" b="1" dirty="0">
                <a:solidFill>
                  <a:srgbClr val="501B4A"/>
                </a:solidFill>
              </a:rPr>
              <a:t> </a:t>
            </a:r>
            <a:r>
              <a:rPr lang="pt-BR" sz="1400" b="1" dirty="0" err="1">
                <a:solidFill>
                  <a:srgbClr val="501B4A"/>
                </a:solidFill>
              </a:rPr>
              <a:t>every</a:t>
            </a:r>
            <a:r>
              <a:rPr lang="pt-BR" sz="1400" b="1" dirty="0">
                <a:solidFill>
                  <a:srgbClr val="501B4A"/>
                </a:solidFill>
              </a:rPr>
              <a:t> </a:t>
            </a:r>
            <a:r>
              <a:rPr lang="pt-BR" sz="1400" b="1" dirty="0" err="1">
                <a:solidFill>
                  <a:srgbClr val="501B4A"/>
                </a:solidFill>
              </a:rPr>
              <a:t>day</a:t>
            </a:r>
            <a:endParaRPr lang="pt-BR" sz="1400" b="1" dirty="0">
              <a:solidFill>
                <a:srgbClr val="501B4A"/>
              </a:solidFill>
            </a:endParaRPr>
          </a:p>
        </p:txBody>
      </p:sp>
      <p:sp>
        <p:nvSpPr>
          <p:cNvPr id="26" name="TextBox 25">
            <a:extLst>
              <a:ext uri="{FF2B5EF4-FFF2-40B4-BE49-F238E27FC236}">
                <a16:creationId xmlns:a16="http://schemas.microsoft.com/office/drawing/2014/main" id="{5FB14CDC-3FA6-DF96-FA45-F650396CB489}"/>
              </a:ext>
            </a:extLst>
          </p:cNvPr>
          <p:cNvSpPr txBox="1"/>
          <p:nvPr/>
        </p:nvSpPr>
        <p:spPr>
          <a:xfrm>
            <a:off x="6091414" y="2335816"/>
            <a:ext cx="3043852" cy="215444"/>
          </a:xfrm>
          <a:prstGeom prst="rect">
            <a:avLst/>
          </a:prstGeom>
          <a:noFill/>
        </p:spPr>
        <p:txBody>
          <a:bodyPr wrap="square" lIns="0" tIns="0" rIns="0" bIns="0" rtlCol="0">
            <a:spAutoFit/>
          </a:bodyPr>
          <a:lstStyle/>
          <a:p>
            <a:r>
              <a:rPr lang="pt-BR" sz="1400" b="1" dirty="0" err="1">
                <a:solidFill>
                  <a:srgbClr val="501B4A"/>
                </a:solidFill>
              </a:rPr>
              <a:t>Units</a:t>
            </a:r>
            <a:r>
              <a:rPr lang="pt-BR" sz="1400" b="1" dirty="0">
                <a:solidFill>
                  <a:srgbClr val="501B4A"/>
                </a:solidFill>
              </a:rPr>
              <a:t> in </a:t>
            </a:r>
            <a:r>
              <a:rPr lang="pt-BR" sz="1400" b="1" dirty="0" err="1">
                <a:solidFill>
                  <a:srgbClr val="501B4A"/>
                </a:solidFill>
              </a:rPr>
              <a:t>the</a:t>
            </a:r>
            <a:r>
              <a:rPr lang="pt-BR" sz="1400" b="1" dirty="0">
                <a:solidFill>
                  <a:srgbClr val="501B4A"/>
                </a:solidFill>
              </a:rPr>
              <a:t> world</a:t>
            </a:r>
          </a:p>
        </p:txBody>
      </p:sp>
      <p:sp>
        <p:nvSpPr>
          <p:cNvPr id="3" name="Rectangle 101">
            <a:extLst>
              <a:ext uri="{FF2B5EF4-FFF2-40B4-BE49-F238E27FC236}">
                <a16:creationId xmlns:a16="http://schemas.microsoft.com/office/drawing/2014/main" id="{F92C0205-5799-555E-8478-A0B586FF9E2F}"/>
              </a:ext>
            </a:extLst>
          </p:cNvPr>
          <p:cNvSpPr/>
          <p:nvPr/>
        </p:nvSpPr>
        <p:spPr bwMode="gray">
          <a:xfrm>
            <a:off x="905254" y="3630092"/>
            <a:ext cx="1513797" cy="557224"/>
          </a:xfrm>
          <a:prstGeom prst="rect">
            <a:avLst/>
          </a:prstGeom>
          <a:noFill/>
          <a:ln w="19050" algn="ctr">
            <a:noFill/>
            <a:miter lim="800000"/>
            <a:headEnd/>
            <a:tailEnd/>
          </a:ln>
        </p:spPr>
        <p:txBody>
          <a:bodyPr wrap="square" lIns="88889" tIns="88889" rIns="88889" bIns="88889" rtlCol="0" anchor="t"/>
          <a:lstStyle/>
          <a:p>
            <a:pPr>
              <a:lnSpc>
                <a:spcPct val="106000"/>
              </a:lnSpc>
              <a:buClrTx/>
              <a:buFontTx/>
              <a:buNone/>
              <a:defRPr/>
            </a:pPr>
            <a:r>
              <a:rPr lang="en-US" sz="1500" b="1" dirty="0">
                <a:solidFill>
                  <a:srgbClr val="E42313"/>
                </a:solidFill>
                <a:latin typeface="Calibri"/>
              </a:rPr>
              <a:t>+7.500</a:t>
            </a:r>
          </a:p>
          <a:p>
            <a:pPr>
              <a:lnSpc>
                <a:spcPct val="106000"/>
              </a:lnSpc>
              <a:buClrTx/>
              <a:buFontTx/>
              <a:buNone/>
              <a:defRPr/>
            </a:pPr>
            <a:r>
              <a:rPr lang="en-US" sz="1100" dirty="0">
                <a:solidFill>
                  <a:schemeClr val="bg1">
                    <a:lumMod val="50000"/>
                  </a:schemeClr>
                </a:solidFill>
                <a:latin typeface="Constantia" panose="02030602050306030303" pitchFamily="18" charset="0"/>
              </a:rPr>
              <a:t>DR Systems installed </a:t>
            </a:r>
            <a:br>
              <a:rPr lang="en-US" sz="1100" dirty="0">
                <a:solidFill>
                  <a:schemeClr val="bg1">
                    <a:lumMod val="50000"/>
                  </a:schemeClr>
                </a:solidFill>
                <a:latin typeface="Constantia" panose="02030602050306030303" pitchFamily="18" charset="0"/>
              </a:rPr>
            </a:br>
            <a:r>
              <a:rPr lang="en-US" sz="1100" dirty="0">
                <a:solidFill>
                  <a:schemeClr val="bg1">
                    <a:lumMod val="50000"/>
                  </a:schemeClr>
                </a:solidFill>
                <a:latin typeface="Constantia" panose="02030602050306030303" pitchFamily="18" charset="0"/>
              </a:rPr>
              <a:t>all over the world</a:t>
            </a:r>
          </a:p>
        </p:txBody>
      </p:sp>
      <p:sp>
        <p:nvSpPr>
          <p:cNvPr id="18" name="Rectangle 102">
            <a:extLst>
              <a:ext uri="{FF2B5EF4-FFF2-40B4-BE49-F238E27FC236}">
                <a16:creationId xmlns:a16="http://schemas.microsoft.com/office/drawing/2014/main" id="{696754BF-82FB-3F96-BB34-8CBD7FD41377}"/>
              </a:ext>
            </a:extLst>
          </p:cNvPr>
          <p:cNvSpPr/>
          <p:nvPr/>
        </p:nvSpPr>
        <p:spPr bwMode="gray">
          <a:xfrm>
            <a:off x="2723147" y="3630091"/>
            <a:ext cx="1659189" cy="325954"/>
          </a:xfrm>
          <a:prstGeom prst="rect">
            <a:avLst/>
          </a:prstGeom>
          <a:noFill/>
          <a:ln w="19050" algn="ctr">
            <a:noFill/>
            <a:miter lim="800000"/>
            <a:headEnd/>
            <a:tailEnd/>
          </a:ln>
        </p:spPr>
        <p:txBody>
          <a:bodyPr wrap="square" lIns="88889" tIns="88889" rIns="88889" bIns="88889" rtlCol="0" anchor="t"/>
          <a:lstStyle/>
          <a:p>
            <a:pPr>
              <a:lnSpc>
                <a:spcPct val="106000"/>
              </a:lnSpc>
              <a:buClrTx/>
              <a:buFontTx/>
              <a:buNone/>
              <a:defRPr/>
            </a:pPr>
            <a:r>
              <a:rPr lang="en-US" sz="1500" b="1" dirty="0">
                <a:solidFill>
                  <a:srgbClr val="E42313"/>
                </a:solidFill>
                <a:latin typeface="Calibri"/>
              </a:rPr>
              <a:t>+1.500</a:t>
            </a:r>
          </a:p>
          <a:p>
            <a:pPr>
              <a:lnSpc>
                <a:spcPct val="106000"/>
              </a:lnSpc>
              <a:buClrTx/>
              <a:buFontTx/>
              <a:buNone/>
              <a:defRPr/>
            </a:pPr>
            <a:r>
              <a:rPr lang="en-US" sz="1100" dirty="0">
                <a:solidFill>
                  <a:schemeClr val="bg1">
                    <a:lumMod val="50000"/>
                  </a:schemeClr>
                </a:solidFill>
                <a:latin typeface="Constantia" panose="02030602050306030303" pitchFamily="18" charset="0"/>
              </a:rPr>
              <a:t>Employees focused on the healthcare market</a:t>
            </a:r>
          </a:p>
        </p:txBody>
      </p:sp>
      <p:sp>
        <p:nvSpPr>
          <p:cNvPr id="19" name="Rectangle 103">
            <a:extLst>
              <a:ext uri="{FF2B5EF4-FFF2-40B4-BE49-F238E27FC236}">
                <a16:creationId xmlns:a16="http://schemas.microsoft.com/office/drawing/2014/main" id="{6442B484-7F96-ECB8-F1E2-2C9270304838}"/>
              </a:ext>
            </a:extLst>
          </p:cNvPr>
          <p:cNvSpPr/>
          <p:nvPr/>
        </p:nvSpPr>
        <p:spPr bwMode="gray">
          <a:xfrm>
            <a:off x="4542623" y="3630091"/>
            <a:ext cx="1659189" cy="274242"/>
          </a:xfrm>
          <a:prstGeom prst="rect">
            <a:avLst/>
          </a:prstGeom>
          <a:noFill/>
          <a:ln w="19050" algn="ctr">
            <a:noFill/>
            <a:miter lim="800000"/>
            <a:headEnd/>
            <a:tailEnd/>
          </a:ln>
        </p:spPr>
        <p:txBody>
          <a:bodyPr wrap="square" lIns="88889" tIns="88889" rIns="88889" bIns="88889" rtlCol="0" anchor="t"/>
          <a:lstStyle/>
          <a:p>
            <a:pPr>
              <a:lnSpc>
                <a:spcPct val="106000"/>
              </a:lnSpc>
              <a:buClrTx/>
              <a:buFontTx/>
              <a:buNone/>
              <a:defRPr/>
            </a:pPr>
            <a:r>
              <a:rPr lang="en-US" sz="1500" b="1" dirty="0">
                <a:solidFill>
                  <a:srgbClr val="E42313"/>
                </a:solidFill>
                <a:latin typeface="Calibri"/>
              </a:rPr>
              <a:t>HQ</a:t>
            </a:r>
          </a:p>
          <a:p>
            <a:pPr>
              <a:lnSpc>
                <a:spcPct val="106000"/>
              </a:lnSpc>
              <a:buClrTx/>
              <a:buFontTx/>
              <a:buNone/>
              <a:defRPr/>
            </a:pPr>
            <a:r>
              <a:rPr lang="en-US" sz="1100" dirty="0">
                <a:solidFill>
                  <a:schemeClr val="bg1">
                    <a:lumMod val="50000"/>
                  </a:schemeClr>
                </a:solidFill>
                <a:latin typeface="Constantia" panose="02030602050306030303" pitchFamily="18" charset="0"/>
              </a:rPr>
              <a:t>Global reach, HQ in Belgium (Mortsel)</a:t>
            </a:r>
          </a:p>
        </p:txBody>
      </p:sp>
      <p:grpSp>
        <p:nvGrpSpPr>
          <p:cNvPr id="20" name="Group 104">
            <a:extLst>
              <a:ext uri="{FF2B5EF4-FFF2-40B4-BE49-F238E27FC236}">
                <a16:creationId xmlns:a16="http://schemas.microsoft.com/office/drawing/2014/main" id="{D38EAD54-93A5-CAC3-C93B-A91757559AC9}"/>
              </a:ext>
            </a:extLst>
          </p:cNvPr>
          <p:cNvGrpSpPr/>
          <p:nvPr/>
        </p:nvGrpSpPr>
        <p:grpSpPr>
          <a:xfrm>
            <a:off x="457736" y="3653165"/>
            <a:ext cx="385866" cy="385866"/>
            <a:chOff x="441733" y="4445451"/>
            <a:chExt cx="586718" cy="586718"/>
          </a:xfrm>
          <a:noFill/>
        </p:grpSpPr>
        <p:sp>
          <p:nvSpPr>
            <p:cNvPr id="27" name="Oval 105">
              <a:extLst>
                <a:ext uri="{FF2B5EF4-FFF2-40B4-BE49-F238E27FC236}">
                  <a16:creationId xmlns:a16="http://schemas.microsoft.com/office/drawing/2014/main" id="{2BED6CED-5ED1-70DA-2A9F-DABD4A552A8C}"/>
                </a:ext>
              </a:extLst>
            </p:cNvPr>
            <p:cNvSpPr/>
            <p:nvPr/>
          </p:nvSpPr>
          <p:spPr>
            <a:xfrm flipH="1">
              <a:off x="441733" y="4445451"/>
              <a:ext cx="586718" cy="586718"/>
            </a:xfrm>
            <a:prstGeom prst="ellipse">
              <a:avLst/>
            </a:prstGeom>
            <a:grpFill/>
            <a:ln w="38100" cap="flat" cmpd="sng" algn="ctr">
              <a:solidFill>
                <a:srgbClr val="E42313"/>
              </a:solidFill>
              <a:prstDash val="sysDot"/>
            </a:ln>
            <a:effectLst/>
          </p:spPr>
          <p:txBody>
            <a:bodyPr rtlCol="0" anchor="ctr"/>
            <a:lstStyle/>
            <a:p>
              <a:pPr algn="ctr" defTabSz="914411">
                <a:defRPr/>
              </a:pPr>
              <a:endParaRPr lang="nl-BE" sz="1000">
                <a:solidFill>
                  <a:srgbClr val="4D4F51"/>
                </a:solidFill>
                <a:latin typeface="Calibri"/>
              </a:endParaRPr>
            </a:p>
          </p:txBody>
        </p:sp>
        <p:grpSp>
          <p:nvGrpSpPr>
            <p:cNvPr id="28" name="Group 106">
              <a:extLst>
                <a:ext uri="{FF2B5EF4-FFF2-40B4-BE49-F238E27FC236}">
                  <a16:creationId xmlns:a16="http://schemas.microsoft.com/office/drawing/2014/main" id="{5804E661-6C32-E5D1-A29B-1643947C71BC}"/>
                </a:ext>
              </a:extLst>
            </p:cNvPr>
            <p:cNvGrpSpPr/>
            <p:nvPr/>
          </p:nvGrpSpPr>
          <p:grpSpPr>
            <a:xfrm>
              <a:off x="551253" y="4573932"/>
              <a:ext cx="367678" cy="329757"/>
              <a:chOff x="5765537" y="4722228"/>
              <a:chExt cx="650815" cy="583692"/>
            </a:xfrm>
            <a:grpFill/>
          </p:grpSpPr>
          <p:grpSp>
            <p:nvGrpSpPr>
              <p:cNvPr id="29" name="Group 107">
                <a:extLst>
                  <a:ext uri="{FF2B5EF4-FFF2-40B4-BE49-F238E27FC236}">
                    <a16:creationId xmlns:a16="http://schemas.microsoft.com/office/drawing/2014/main" id="{1A316188-3A88-0A4C-8FBC-F71CBF81190A}"/>
                  </a:ext>
                </a:extLst>
              </p:cNvPr>
              <p:cNvGrpSpPr/>
              <p:nvPr/>
            </p:nvGrpSpPr>
            <p:grpSpPr>
              <a:xfrm rot="21268478">
                <a:off x="5765537" y="4900118"/>
                <a:ext cx="405802" cy="405802"/>
                <a:chOff x="6394295" y="4951741"/>
                <a:chExt cx="371304" cy="371304"/>
              </a:xfrm>
              <a:grpFill/>
            </p:grpSpPr>
            <p:grpSp>
              <p:nvGrpSpPr>
                <p:cNvPr id="46" name="Group 124">
                  <a:extLst>
                    <a:ext uri="{FF2B5EF4-FFF2-40B4-BE49-F238E27FC236}">
                      <a16:creationId xmlns:a16="http://schemas.microsoft.com/office/drawing/2014/main" id="{79A503EC-8112-16D8-E828-003ED517E2DB}"/>
                    </a:ext>
                  </a:extLst>
                </p:cNvPr>
                <p:cNvGrpSpPr/>
                <p:nvPr/>
              </p:nvGrpSpPr>
              <p:grpSpPr>
                <a:xfrm>
                  <a:off x="6394295" y="4951741"/>
                  <a:ext cx="371304" cy="371304"/>
                  <a:chOff x="6425608" y="5138862"/>
                  <a:chExt cx="371304" cy="371304"/>
                </a:xfrm>
                <a:grpFill/>
              </p:grpSpPr>
              <p:grpSp>
                <p:nvGrpSpPr>
                  <p:cNvPr id="50" name="Group 128">
                    <a:extLst>
                      <a:ext uri="{FF2B5EF4-FFF2-40B4-BE49-F238E27FC236}">
                        <a16:creationId xmlns:a16="http://schemas.microsoft.com/office/drawing/2014/main" id="{06714E08-3957-6D10-8AF4-54C56491A280}"/>
                      </a:ext>
                    </a:extLst>
                  </p:cNvPr>
                  <p:cNvGrpSpPr/>
                  <p:nvPr/>
                </p:nvGrpSpPr>
                <p:grpSpPr>
                  <a:xfrm>
                    <a:off x="6563635" y="5138862"/>
                    <a:ext cx="95250" cy="371304"/>
                    <a:chOff x="6427970" y="5138862"/>
                    <a:chExt cx="95250" cy="371304"/>
                  </a:xfrm>
                  <a:grpFill/>
                </p:grpSpPr>
                <p:sp>
                  <p:nvSpPr>
                    <p:cNvPr id="60" name="Trapezoid 138">
                      <a:extLst>
                        <a:ext uri="{FF2B5EF4-FFF2-40B4-BE49-F238E27FC236}">
                          <a16:creationId xmlns:a16="http://schemas.microsoft.com/office/drawing/2014/main" id="{9B5C5C8E-4F66-115F-520D-FC4100740241}"/>
                        </a:ext>
                      </a:extLst>
                    </p:cNvPr>
                    <p:cNvSpPr/>
                    <p:nvPr/>
                  </p:nvSpPr>
                  <p:spPr>
                    <a:xfrm>
                      <a:off x="6427970" y="5138862"/>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61" name="Trapezoid 139">
                      <a:extLst>
                        <a:ext uri="{FF2B5EF4-FFF2-40B4-BE49-F238E27FC236}">
                          <a16:creationId xmlns:a16="http://schemas.microsoft.com/office/drawing/2014/main" id="{1DA729AC-1AD2-2B4A-660B-E3DAC98B26C6}"/>
                        </a:ext>
                      </a:extLst>
                    </p:cNvPr>
                    <p:cNvSpPr/>
                    <p:nvPr/>
                  </p:nvSpPr>
                  <p:spPr>
                    <a:xfrm rot="10800000">
                      <a:off x="6427970" y="5437141"/>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nvGrpSpPr>
                  <p:cNvPr id="51" name="Group 129">
                    <a:extLst>
                      <a:ext uri="{FF2B5EF4-FFF2-40B4-BE49-F238E27FC236}">
                        <a16:creationId xmlns:a16="http://schemas.microsoft.com/office/drawing/2014/main" id="{734BD81D-8AFD-D986-E2A4-9D388BCCA3CE}"/>
                      </a:ext>
                    </a:extLst>
                  </p:cNvPr>
                  <p:cNvGrpSpPr/>
                  <p:nvPr/>
                </p:nvGrpSpPr>
                <p:grpSpPr>
                  <a:xfrm rot="8100000">
                    <a:off x="6563635" y="5138862"/>
                    <a:ext cx="95250" cy="371304"/>
                    <a:chOff x="6427970" y="5138862"/>
                    <a:chExt cx="95250" cy="371304"/>
                  </a:xfrm>
                  <a:grpFill/>
                </p:grpSpPr>
                <p:sp>
                  <p:nvSpPr>
                    <p:cNvPr id="58" name="Trapezoid 136">
                      <a:extLst>
                        <a:ext uri="{FF2B5EF4-FFF2-40B4-BE49-F238E27FC236}">
                          <a16:creationId xmlns:a16="http://schemas.microsoft.com/office/drawing/2014/main" id="{9305304B-F2CD-B44E-F8CA-7DED541070A1}"/>
                        </a:ext>
                      </a:extLst>
                    </p:cNvPr>
                    <p:cNvSpPr/>
                    <p:nvPr/>
                  </p:nvSpPr>
                  <p:spPr>
                    <a:xfrm>
                      <a:off x="6427970" y="5138862"/>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59" name="Trapezoid 137">
                      <a:extLst>
                        <a:ext uri="{FF2B5EF4-FFF2-40B4-BE49-F238E27FC236}">
                          <a16:creationId xmlns:a16="http://schemas.microsoft.com/office/drawing/2014/main" id="{7175D424-3835-388E-656E-CC8038A72C64}"/>
                        </a:ext>
                      </a:extLst>
                    </p:cNvPr>
                    <p:cNvSpPr/>
                    <p:nvPr/>
                  </p:nvSpPr>
                  <p:spPr>
                    <a:xfrm rot="10800000">
                      <a:off x="6427970" y="5437141"/>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nvGrpSpPr>
                  <p:cNvPr id="52" name="Group 130">
                    <a:extLst>
                      <a:ext uri="{FF2B5EF4-FFF2-40B4-BE49-F238E27FC236}">
                        <a16:creationId xmlns:a16="http://schemas.microsoft.com/office/drawing/2014/main" id="{0AD1C936-F772-C9F3-31CF-040825BC0120}"/>
                      </a:ext>
                    </a:extLst>
                  </p:cNvPr>
                  <p:cNvGrpSpPr/>
                  <p:nvPr/>
                </p:nvGrpSpPr>
                <p:grpSpPr>
                  <a:xfrm rot="2700000">
                    <a:off x="6563635" y="5138862"/>
                    <a:ext cx="95250" cy="371304"/>
                    <a:chOff x="6427970" y="5138862"/>
                    <a:chExt cx="95250" cy="371304"/>
                  </a:xfrm>
                  <a:grpFill/>
                </p:grpSpPr>
                <p:sp>
                  <p:nvSpPr>
                    <p:cNvPr id="56" name="Trapezoid 134">
                      <a:extLst>
                        <a:ext uri="{FF2B5EF4-FFF2-40B4-BE49-F238E27FC236}">
                          <a16:creationId xmlns:a16="http://schemas.microsoft.com/office/drawing/2014/main" id="{76BEF16C-1083-4064-50C9-C5936E995CE7}"/>
                        </a:ext>
                      </a:extLst>
                    </p:cNvPr>
                    <p:cNvSpPr/>
                    <p:nvPr/>
                  </p:nvSpPr>
                  <p:spPr>
                    <a:xfrm>
                      <a:off x="6427970" y="5138862"/>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57" name="Trapezoid 135">
                      <a:extLst>
                        <a:ext uri="{FF2B5EF4-FFF2-40B4-BE49-F238E27FC236}">
                          <a16:creationId xmlns:a16="http://schemas.microsoft.com/office/drawing/2014/main" id="{512EC7F4-C47A-7A62-3EB4-B16A6DF6E501}"/>
                        </a:ext>
                      </a:extLst>
                    </p:cNvPr>
                    <p:cNvSpPr/>
                    <p:nvPr/>
                  </p:nvSpPr>
                  <p:spPr>
                    <a:xfrm rot="10800000">
                      <a:off x="6427970" y="5437141"/>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nvGrpSpPr>
                  <p:cNvPr id="53" name="Group 131">
                    <a:extLst>
                      <a:ext uri="{FF2B5EF4-FFF2-40B4-BE49-F238E27FC236}">
                        <a16:creationId xmlns:a16="http://schemas.microsoft.com/office/drawing/2014/main" id="{26A42AC1-C59D-9664-ED2E-3186E07E83EB}"/>
                      </a:ext>
                    </a:extLst>
                  </p:cNvPr>
                  <p:cNvGrpSpPr/>
                  <p:nvPr/>
                </p:nvGrpSpPr>
                <p:grpSpPr>
                  <a:xfrm rot="5400000">
                    <a:off x="6563635" y="5138862"/>
                    <a:ext cx="95250" cy="371304"/>
                    <a:chOff x="6427970" y="5138862"/>
                    <a:chExt cx="95250" cy="371304"/>
                  </a:xfrm>
                  <a:grpFill/>
                </p:grpSpPr>
                <p:sp>
                  <p:nvSpPr>
                    <p:cNvPr id="54" name="Trapezoid 132">
                      <a:extLst>
                        <a:ext uri="{FF2B5EF4-FFF2-40B4-BE49-F238E27FC236}">
                          <a16:creationId xmlns:a16="http://schemas.microsoft.com/office/drawing/2014/main" id="{FC8986A5-3032-C2EF-75F2-353431E0ECD6}"/>
                        </a:ext>
                      </a:extLst>
                    </p:cNvPr>
                    <p:cNvSpPr/>
                    <p:nvPr/>
                  </p:nvSpPr>
                  <p:spPr>
                    <a:xfrm>
                      <a:off x="6427970" y="5138862"/>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55" name="Trapezoid 133">
                      <a:extLst>
                        <a:ext uri="{FF2B5EF4-FFF2-40B4-BE49-F238E27FC236}">
                          <a16:creationId xmlns:a16="http://schemas.microsoft.com/office/drawing/2014/main" id="{BCCE1374-F2C2-954E-456C-5CE9316E0390}"/>
                        </a:ext>
                      </a:extLst>
                    </p:cNvPr>
                    <p:cNvSpPr/>
                    <p:nvPr/>
                  </p:nvSpPr>
                  <p:spPr>
                    <a:xfrm rot="10800000">
                      <a:off x="6427970" y="5437141"/>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grpSp>
              <p:nvGrpSpPr>
                <p:cNvPr id="47" name="Group 125">
                  <a:extLst>
                    <a:ext uri="{FF2B5EF4-FFF2-40B4-BE49-F238E27FC236}">
                      <a16:creationId xmlns:a16="http://schemas.microsoft.com/office/drawing/2014/main" id="{4414BD8D-88FE-3081-D8A1-0AB61967429B}"/>
                    </a:ext>
                  </a:extLst>
                </p:cNvPr>
                <p:cNvGrpSpPr/>
                <p:nvPr/>
              </p:nvGrpSpPr>
              <p:grpSpPr>
                <a:xfrm>
                  <a:off x="6455174" y="5012620"/>
                  <a:ext cx="249546" cy="249546"/>
                  <a:chOff x="5739635" y="5064076"/>
                  <a:chExt cx="249546" cy="249546"/>
                </a:xfrm>
                <a:grpFill/>
              </p:grpSpPr>
              <p:sp>
                <p:nvSpPr>
                  <p:cNvPr id="48" name="Oval 126">
                    <a:extLst>
                      <a:ext uri="{FF2B5EF4-FFF2-40B4-BE49-F238E27FC236}">
                        <a16:creationId xmlns:a16="http://schemas.microsoft.com/office/drawing/2014/main" id="{F6E9FCFC-AD06-E275-FAF0-C7370A19F815}"/>
                      </a:ext>
                    </a:extLst>
                  </p:cNvPr>
                  <p:cNvSpPr/>
                  <p:nvPr/>
                </p:nvSpPr>
                <p:spPr>
                  <a:xfrm>
                    <a:off x="5739635" y="5064076"/>
                    <a:ext cx="249546" cy="249546"/>
                  </a:xfrm>
                  <a:prstGeom prst="ellipse">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49" name="Oval 127">
                    <a:extLst>
                      <a:ext uri="{FF2B5EF4-FFF2-40B4-BE49-F238E27FC236}">
                        <a16:creationId xmlns:a16="http://schemas.microsoft.com/office/drawing/2014/main" id="{F14B460B-06D8-CC91-0D13-7EEA92C55FD7}"/>
                      </a:ext>
                    </a:extLst>
                  </p:cNvPr>
                  <p:cNvSpPr/>
                  <p:nvPr/>
                </p:nvSpPr>
                <p:spPr>
                  <a:xfrm>
                    <a:off x="5803290" y="5127731"/>
                    <a:ext cx="122237" cy="122237"/>
                  </a:xfrm>
                  <a:prstGeom prst="ellipse">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grpSp>
            <p:nvGrpSpPr>
              <p:cNvPr id="30" name="Group 108">
                <a:extLst>
                  <a:ext uri="{FF2B5EF4-FFF2-40B4-BE49-F238E27FC236}">
                    <a16:creationId xmlns:a16="http://schemas.microsoft.com/office/drawing/2014/main" id="{A0CA81E2-D8D1-DCCB-E2A6-312A837DCF4E}"/>
                  </a:ext>
                </a:extLst>
              </p:cNvPr>
              <p:cNvGrpSpPr/>
              <p:nvPr/>
            </p:nvGrpSpPr>
            <p:grpSpPr>
              <a:xfrm>
                <a:off x="6131307" y="4722228"/>
                <a:ext cx="285045" cy="285045"/>
                <a:chOff x="6425608" y="5138862"/>
                <a:chExt cx="371304" cy="371304"/>
              </a:xfrm>
              <a:grpFill/>
            </p:grpSpPr>
            <p:grpSp>
              <p:nvGrpSpPr>
                <p:cNvPr id="34" name="Group 112">
                  <a:extLst>
                    <a:ext uri="{FF2B5EF4-FFF2-40B4-BE49-F238E27FC236}">
                      <a16:creationId xmlns:a16="http://schemas.microsoft.com/office/drawing/2014/main" id="{F71470DD-C5BF-DF45-565F-E88DACD2EA69}"/>
                    </a:ext>
                  </a:extLst>
                </p:cNvPr>
                <p:cNvGrpSpPr/>
                <p:nvPr/>
              </p:nvGrpSpPr>
              <p:grpSpPr>
                <a:xfrm>
                  <a:off x="6563635" y="5138862"/>
                  <a:ext cx="95250" cy="371304"/>
                  <a:chOff x="6427970" y="5138862"/>
                  <a:chExt cx="95250" cy="371304"/>
                </a:xfrm>
                <a:grpFill/>
              </p:grpSpPr>
              <p:sp>
                <p:nvSpPr>
                  <p:cNvPr id="44" name="Trapezoid 122">
                    <a:extLst>
                      <a:ext uri="{FF2B5EF4-FFF2-40B4-BE49-F238E27FC236}">
                        <a16:creationId xmlns:a16="http://schemas.microsoft.com/office/drawing/2014/main" id="{6EE8F847-8E64-28C0-AEA9-4BF7F803582B}"/>
                      </a:ext>
                    </a:extLst>
                  </p:cNvPr>
                  <p:cNvSpPr/>
                  <p:nvPr/>
                </p:nvSpPr>
                <p:spPr>
                  <a:xfrm>
                    <a:off x="6427970" y="5138862"/>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45" name="Trapezoid 123">
                    <a:extLst>
                      <a:ext uri="{FF2B5EF4-FFF2-40B4-BE49-F238E27FC236}">
                        <a16:creationId xmlns:a16="http://schemas.microsoft.com/office/drawing/2014/main" id="{F60EECE1-DC72-71ED-9FDF-61803E04AA24}"/>
                      </a:ext>
                    </a:extLst>
                  </p:cNvPr>
                  <p:cNvSpPr/>
                  <p:nvPr/>
                </p:nvSpPr>
                <p:spPr>
                  <a:xfrm rot="10800000">
                    <a:off x="6427970" y="5437141"/>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nvGrpSpPr>
                <p:cNvPr id="35" name="Group 113">
                  <a:extLst>
                    <a:ext uri="{FF2B5EF4-FFF2-40B4-BE49-F238E27FC236}">
                      <a16:creationId xmlns:a16="http://schemas.microsoft.com/office/drawing/2014/main" id="{383D5E4C-F5D3-8517-3D96-6498ED6E6DAC}"/>
                    </a:ext>
                  </a:extLst>
                </p:cNvPr>
                <p:cNvGrpSpPr/>
                <p:nvPr/>
              </p:nvGrpSpPr>
              <p:grpSpPr>
                <a:xfrm rot="8100000">
                  <a:off x="6563635" y="5138862"/>
                  <a:ext cx="95250" cy="371304"/>
                  <a:chOff x="6427970" y="5138862"/>
                  <a:chExt cx="95250" cy="371304"/>
                </a:xfrm>
                <a:grpFill/>
              </p:grpSpPr>
              <p:sp>
                <p:nvSpPr>
                  <p:cNvPr id="42" name="Trapezoid 120">
                    <a:extLst>
                      <a:ext uri="{FF2B5EF4-FFF2-40B4-BE49-F238E27FC236}">
                        <a16:creationId xmlns:a16="http://schemas.microsoft.com/office/drawing/2014/main" id="{B42593E9-3E5F-44D8-E9FD-E1751B271786}"/>
                      </a:ext>
                    </a:extLst>
                  </p:cNvPr>
                  <p:cNvSpPr/>
                  <p:nvPr/>
                </p:nvSpPr>
                <p:spPr>
                  <a:xfrm>
                    <a:off x="6427970" y="5138862"/>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43" name="Trapezoid 121">
                    <a:extLst>
                      <a:ext uri="{FF2B5EF4-FFF2-40B4-BE49-F238E27FC236}">
                        <a16:creationId xmlns:a16="http://schemas.microsoft.com/office/drawing/2014/main" id="{90242AF4-2C40-6517-9989-9F3C0254197C}"/>
                      </a:ext>
                    </a:extLst>
                  </p:cNvPr>
                  <p:cNvSpPr/>
                  <p:nvPr/>
                </p:nvSpPr>
                <p:spPr>
                  <a:xfrm rot="10800000">
                    <a:off x="6427970" y="5437141"/>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nvGrpSpPr>
                <p:cNvPr id="36" name="Group 114">
                  <a:extLst>
                    <a:ext uri="{FF2B5EF4-FFF2-40B4-BE49-F238E27FC236}">
                      <a16:creationId xmlns:a16="http://schemas.microsoft.com/office/drawing/2014/main" id="{10C4F317-C7B8-FB2A-02CA-060B1AF43CBD}"/>
                    </a:ext>
                  </a:extLst>
                </p:cNvPr>
                <p:cNvGrpSpPr/>
                <p:nvPr/>
              </p:nvGrpSpPr>
              <p:grpSpPr>
                <a:xfrm rot="2700000">
                  <a:off x="6563635" y="5138862"/>
                  <a:ext cx="95250" cy="371304"/>
                  <a:chOff x="6427970" y="5138862"/>
                  <a:chExt cx="95250" cy="371304"/>
                </a:xfrm>
                <a:grpFill/>
              </p:grpSpPr>
              <p:sp>
                <p:nvSpPr>
                  <p:cNvPr id="40" name="Trapezoid 118">
                    <a:extLst>
                      <a:ext uri="{FF2B5EF4-FFF2-40B4-BE49-F238E27FC236}">
                        <a16:creationId xmlns:a16="http://schemas.microsoft.com/office/drawing/2014/main" id="{B977ABAA-8A90-568F-AB3B-A77168C44C12}"/>
                      </a:ext>
                    </a:extLst>
                  </p:cNvPr>
                  <p:cNvSpPr/>
                  <p:nvPr/>
                </p:nvSpPr>
                <p:spPr>
                  <a:xfrm>
                    <a:off x="6427970" y="5138862"/>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41" name="Trapezoid 119">
                    <a:extLst>
                      <a:ext uri="{FF2B5EF4-FFF2-40B4-BE49-F238E27FC236}">
                        <a16:creationId xmlns:a16="http://schemas.microsoft.com/office/drawing/2014/main" id="{E7389FC4-81D6-7E1E-A1F6-B42FEC0091C8}"/>
                      </a:ext>
                    </a:extLst>
                  </p:cNvPr>
                  <p:cNvSpPr/>
                  <p:nvPr/>
                </p:nvSpPr>
                <p:spPr>
                  <a:xfrm rot="10800000">
                    <a:off x="6427970" y="5437141"/>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nvGrpSpPr>
                <p:cNvPr id="37" name="Group 115">
                  <a:extLst>
                    <a:ext uri="{FF2B5EF4-FFF2-40B4-BE49-F238E27FC236}">
                      <a16:creationId xmlns:a16="http://schemas.microsoft.com/office/drawing/2014/main" id="{D27774C8-4B80-BB23-2AA1-A5A26DDF2919}"/>
                    </a:ext>
                  </a:extLst>
                </p:cNvPr>
                <p:cNvGrpSpPr/>
                <p:nvPr/>
              </p:nvGrpSpPr>
              <p:grpSpPr>
                <a:xfrm rot="5400000">
                  <a:off x="6563635" y="5138862"/>
                  <a:ext cx="95250" cy="371304"/>
                  <a:chOff x="6427970" y="5138862"/>
                  <a:chExt cx="95250" cy="371304"/>
                </a:xfrm>
                <a:grpFill/>
              </p:grpSpPr>
              <p:sp>
                <p:nvSpPr>
                  <p:cNvPr id="38" name="Trapezoid 116">
                    <a:extLst>
                      <a:ext uri="{FF2B5EF4-FFF2-40B4-BE49-F238E27FC236}">
                        <a16:creationId xmlns:a16="http://schemas.microsoft.com/office/drawing/2014/main" id="{ED519ACF-27E7-D8FD-6D6B-5AEB5186F84F}"/>
                      </a:ext>
                    </a:extLst>
                  </p:cNvPr>
                  <p:cNvSpPr/>
                  <p:nvPr/>
                </p:nvSpPr>
                <p:spPr>
                  <a:xfrm>
                    <a:off x="6427970" y="5138862"/>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39" name="Trapezoid 117">
                    <a:extLst>
                      <a:ext uri="{FF2B5EF4-FFF2-40B4-BE49-F238E27FC236}">
                        <a16:creationId xmlns:a16="http://schemas.microsoft.com/office/drawing/2014/main" id="{95A561F6-8B65-F060-2E45-8CC7A2C70E61}"/>
                      </a:ext>
                    </a:extLst>
                  </p:cNvPr>
                  <p:cNvSpPr/>
                  <p:nvPr/>
                </p:nvSpPr>
                <p:spPr>
                  <a:xfrm rot="10800000">
                    <a:off x="6427970" y="5437141"/>
                    <a:ext cx="95250" cy="73025"/>
                  </a:xfrm>
                  <a:prstGeom prst="trapezoid">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grpSp>
            <p:nvGrpSpPr>
              <p:cNvPr id="31" name="Group 109">
                <a:extLst>
                  <a:ext uri="{FF2B5EF4-FFF2-40B4-BE49-F238E27FC236}">
                    <a16:creationId xmlns:a16="http://schemas.microsoft.com/office/drawing/2014/main" id="{B601B3F2-365C-9E8F-27A4-3F63F3A8D6D2}"/>
                  </a:ext>
                </a:extLst>
              </p:cNvPr>
              <p:cNvGrpSpPr/>
              <p:nvPr/>
            </p:nvGrpSpPr>
            <p:grpSpPr>
              <a:xfrm>
                <a:off x="6178751" y="4769672"/>
                <a:ext cx="190154" cy="190154"/>
                <a:chOff x="5749808" y="5074249"/>
                <a:chExt cx="229200" cy="229200"/>
              </a:xfrm>
              <a:grpFill/>
            </p:grpSpPr>
            <p:sp>
              <p:nvSpPr>
                <p:cNvPr id="32" name="Oval 110">
                  <a:extLst>
                    <a:ext uri="{FF2B5EF4-FFF2-40B4-BE49-F238E27FC236}">
                      <a16:creationId xmlns:a16="http://schemas.microsoft.com/office/drawing/2014/main" id="{2B2A4E44-02CC-DF67-A6EE-47576F080002}"/>
                    </a:ext>
                  </a:extLst>
                </p:cNvPr>
                <p:cNvSpPr/>
                <p:nvPr/>
              </p:nvSpPr>
              <p:spPr>
                <a:xfrm>
                  <a:off x="5749808" y="5074249"/>
                  <a:ext cx="229200" cy="229200"/>
                </a:xfrm>
                <a:prstGeom prst="ellipse">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sp>
              <p:nvSpPr>
                <p:cNvPr id="33" name="Oval 111">
                  <a:extLst>
                    <a:ext uri="{FF2B5EF4-FFF2-40B4-BE49-F238E27FC236}">
                      <a16:creationId xmlns:a16="http://schemas.microsoft.com/office/drawing/2014/main" id="{6A008C41-3129-50E3-B22C-EF30DF113BE8}"/>
                    </a:ext>
                  </a:extLst>
                </p:cNvPr>
                <p:cNvSpPr/>
                <p:nvPr/>
              </p:nvSpPr>
              <p:spPr>
                <a:xfrm>
                  <a:off x="5803290" y="5127731"/>
                  <a:ext cx="122237" cy="122237"/>
                </a:xfrm>
                <a:prstGeom prst="ellipse">
                  <a:avLst/>
                </a:prstGeom>
                <a:grpFill/>
                <a:ln w="38100" cap="flat" cmpd="sng" algn="ctr">
                  <a:solidFill>
                    <a:srgbClr val="E42313"/>
                  </a:solidFill>
                  <a:prstDash val="solid"/>
                </a:ln>
                <a:effectLst/>
              </p:spPr>
              <p:txBody>
                <a:bodyPr rtlCol="0" anchor="ctr"/>
                <a:lstStyle/>
                <a:p>
                  <a:pPr algn="ctr" defTabSz="914411">
                    <a:defRPr/>
                  </a:pPr>
                  <a:endParaRPr lang="nl-BE" sz="1600">
                    <a:solidFill>
                      <a:srgbClr val="FFFFFF"/>
                    </a:solidFill>
                    <a:latin typeface="Calibri"/>
                  </a:endParaRPr>
                </a:p>
              </p:txBody>
            </p:sp>
          </p:grpSp>
        </p:grpSp>
      </p:grpSp>
      <p:sp>
        <p:nvSpPr>
          <p:cNvPr id="62" name="Rectangle 141">
            <a:extLst>
              <a:ext uri="{FF2B5EF4-FFF2-40B4-BE49-F238E27FC236}">
                <a16:creationId xmlns:a16="http://schemas.microsoft.com/office/drawing/2014/main" id="{48DB96B7-9365-FD68-2606-7B95F7086592}"/>
              </a:ext>
            </a:extLst>
          </p:cNvPr>
          <p:cNvSpPr/>
          <p:nvPr/>
        </p:nvSpPr>
        <p:spPr bwMode="gray">
          <a:xfrm>
            <a:off x="905253" y="2732781"/>
            <a:ext cx="1512295" cy="736278"/>
          </a:xfrm>
          <a:prstGeom prst="rect">
            <a:avLst/>
          </a:prstGeom>
          <a:noFill/>
          <a:ln w="19050" algn="ctr">
            <a:noFill/>
            <a:miter lim="800000"/>
            <a:headEnd/>
            <a:tailEnd/>
          </a:ln>
        </p:spPr>
        <p:txBody>
          <a:bodyPr wrap="square" lIns="88889" tIns="88889" rIns="88889" bIns="88889" rtlCol="0" anchor="t"/>
          <a:lstStyle/>
          <a:p>
            <a:pPr>
              <a:lnSpc>
                <a:spcPct val="106000"/>
              </a:lnSpc>
              <a:defRPr/>
            </a:pPr>
            <a:r>
              <a:rPr lang="en-US" sz="1500" b="1" dirty="0">
                <a:solidFill>
                  <a:srgbClr val="E42313"/>
                </a:solidFill>
                <a:latin typeface="Calibri"/>
              </a:rPr>
              <a:t>+65.000</a:t>
            </a:r>
          </a:p>
          <a:p>
            <a:pPr>
              <a:lnSpc>
                <a:spcPct val="106000"/>
              </a:lnSpc>
              <a:buClrTx/>
              <a:buFontTx/>
              <a:buNone/>
              <a:defRPr/>
            </a:pPr>
            <a:r>
              <a:rPr lang="en-US" sz="1100" dirty="0">
                <a:solidFill>
                  <a:schemeClr val="bg1">
                    <a:lumMod val="50000"/>
                  </a:schemeClr>
                </a:solidFill>
                <a:latin typeface="Constantia" panose="02030602050306030303" pitchFamily="18" charset="0"/>
              </a:rPr>
              <a:t>MUSICA installations on CR and DR Units</a:t>
            </a:r>
          </a:p>
        </p:txBody>
      </p:sp>
      <p:sp>
        <p:nvSpPr>
          <p:cNvPr id="63" name="Rectangle 142">
            <a:extLst>
              <a:ext uri="{FF2B5EF4-FFF2-40B4-BE49-F238E27FC236}">
                <a16:creationId xmlns:a16="http://schemas.microsoft.com/office/drawing/2014/main" id="{53F16204-7009-0B32-5FF0-D6D51A39CB2A}"/>
              </a:ext>
            </a:extLst>
          </p:cNvPr>
          <p:cNvSpPr/>
          <p:nvPr/>
        </p:nvSpPr>
        <p:spPr bwMode="gray">
          <a:xfrm>
            <a:off x="2723146" y="2732781"/>
            <a:ext cx="1899098" cy="736278"/>
          </a:xfrm>
          <a:prstGeom prst="rect">
            <a:avLst/>
          </a:prstGeom>
          <a:noFill/>
          <a:ln w="19050" algn="ctr">
            <a:noFill/>
            <a:miter lim="800000"/>
            <a:headEnd/>
            <a:tailEnd/>
          </a:ln>
        </p:spPr>
        <p:txBody>
          <a:bodyPr wrap="square" lIns="88889" tIns="88889" rIns="88889" bIns="88889" rtlCol="0" anchor="t"/>
          <a:lstStyle/>
          <a:p>
            <a:pPr>
              <a:lnSpc>
                <a:spcPct val="106000"/>
              </a:lnSpc>
              <a:buClrTx/>
              <a:buFontTx/>
              <a:buNone/>
              <a:defRPr/>
            </a:pPr>
            <a:r>
              <a:rPr lang="en-US" sz="1500" b="1" dirty="0">
                <a:solidFill>
                  <a:srgbClr val="E42313"/>
                </a:solidFill>
                <a:latin typeface="Calibri"/>
              </a:rPr>
              <a:t>+440.000</a:t>
            </a:r>
          </a:p>
          <a:p>
            <a:pPr>
              <a:lnSpc>
                <a:spcPct val="106000"/>
              </a:lnSpc>
              <a:buClrTx/>
              <a:buFontTx/>
              <a:buNone/>
              <a:defRPr/>
            </a:pPr>
            <a:r>
              <a:rPr lang="en-US" sz="1100" dirty="0">
                <a:solidFill>
                  <a:schemeClr val="bg1">
                    <a:lumMod val="50000"/>
                  </a:schemeClr>
                </a:solidFill>
                <a:latin typeface="Constantia" panose="02030602050306030303" pitchFamily="18" charset="0"/>
              </a:rPr>
              <a:t>MUSICA imaging</a:t>
            </a:r>
            <a:br>
              <a:rPr lang="en-US" sz="1100" dirty="0">
                <a:solidFill>
                  <a:schemeClr val="bg1">
                    <a:lumMod val="50000"/>
                  </a:schemeClr>
                </a:solidFill>
                <a:latin typeface="Constantia" panose="02030602050306030303" pitchFamily="18" charset="0"/>
              </a:rPr>
            </a:br>
            <a:r>
              <a:rPr lang="en-US" sz="1100" dirty="0">
                <a:solidFill>
                  <a:schemeClr val="bg1">
                    <a:lumMod val="50000"/>
                  </a:schemeClr>
                </a:solidFill>
                <a:latin typeface="Constantia" panose="02030602050306030303" pitchFamily="18" charset="0"/>
              </a:rPr>
              <a:t>exams per day</a:t>
            </a:r>
          </a:p>
        </p:txBody>
      </p:sp>
      <p:sp>
        <p:nvSpPr>
          <p:cNvPr id="64" name="Rectangle 143">
            <a:extLst>
              <a:ext uri="{FF2B5EF4-FFF2-40B4-BE49-F238E27FC236}">
                <a16:creationId xmlns:a16="http://schemas.microsoft.com/office/drawing/2014/main" id="{85E2A6DF-36FD-B5E8-E613-80824CE8B530}"/>
              </a:ext>
            </a:extLst>
          </p:cNvPr>
          <p:cNvSpPr/>
          <p:nvPr/>
        </p:nvSpPr>
        <p:spPr bwMode="gray">
          <a:xfrm>
            <a:off x="4536318" y="2732781"/>
            <a:ext cx="1665495" cy="274242"/>
          </a:xfrm>
          <a:prstGeom prst="rect">
            <a:avLst/>
          </a:prstGeom>
          <a:noFill/>
          <a:ln w="19050" algn="ctr">
            <a:noFill/>
            <a:miter lim="800000"/>
            <a:headEnd/>
            <a:tailEnd/>
          </a:ln>
        </p:spPr>
        <p:txBody>
          <a:bodyPr wrap="square" lIns="88889" tIns="88889" rIns="88889" bIns="88889" rtlCol="0" anchor="t"/>
          <a:lstStyle/>
          <a:p>
            <a:pPr>
              <a:lnSpc>
                <a:spcPct val="106000"/>
              </a:lnSpc>
              <a:buClrTx/>
              <a:buFontTx/>
              <a:buNone/>
              <a:defRPr/>
            </a:pPr>
            <a:r>
              <a:rPr lang="en-US" sz="1500" b="1" dirty="0">
                <a:solidFill>
                  <a:srgbClr val="E42313"/>
                </a:solidFill>
                <a:latin typeface="Calibri"/>
              </a:rPr>
              <a:t>+2.000.000</a:t>
            </a:r>
          </a:p>
          <a:p>
            <a:pPr>
              <a:lnSpc>
                <a:spcPct val="106000"/>
              </a:lnSpc>
              <a:buClrTx/>
              <a:buFontTx/>
              <a:buNone/>
              <a:defRPr/>
            </a:pPr>
            <a:r>
              <a:rPr lang="en-US" sz="1100" dirty="0">
                <a:solidFill>
                  <a:schemeClr val="bg1">
                    <a:lumMod val="50000"/>
                  </a:schemeClr>
                </a:solidFill>
                <a:latin typeface="Constantia" panose="02030602050306030303" pitchFamily="18" charset="0"/>
              </a:rPr>
              <a:t>MUSICA images </a:t>
            </a:r>
            <a:br>
              <a:rPr lang="en-US" sz="1100" dirty="0">
                <a:solidFill>
                  <a:schemeClr val="bg1">
                    <a:lumMod val="50000"/>
                  </a:schemeClr>
                </a:solidFill>
                <a:latin typeface="Constantia" panose="02030602050306030303" pitchFamily="18" charset="0"/>
              </a:rPr>
            </a:br>
            <a:r>
              <a:rPr lang="en-US" sz="1100" dirty="0">
                <a:solidFill>
                  <a:schemeClr val="bg1">
                    <a:lumMod val="50000"/>
                  </a:schemeClr>
                </a:solidFill>
                <a:latin typeface="Constantia" panose="02030602050306030303" pitchFamily="18" charset="0"/>
              </a:rPr>
              <a:t>read per day</a:t>
            </a:r>
          </a:p>
        </p:txBody>
      </p:sp>
      <p:sp>
        <p:nvSpPr>
          <p:cNvPr id="65" name="Oval 146">
            <a:extLst>
              <a:ext uri="{FF2B5EF4-FFF2-40B4-BE49-F238E27FC236}">
                <a16:creationId xmlns:a16="http://schemas.microsoft.com/office/drawing/2014/main" id="{330BF796-9693-16C1-5F4C-913D45C9634C}"/>
              </a:ext>
            </a:extLst>
          </p:cNvPr>
          <p:cNvSpPr/>
          <p:nvPr/>
        </p:nvSpPr>
        <p:spPr>
          <a:xfrm flipH="1">
            <a:off x="457736" y="2762913"/>
            <a:ext cx="385866" cy="385866"/>
          </a:xfrm>
          <a:prstGeom prst="ellipse">
            <a:avLst/>
          </a:prstGeom>
          <a:noFill/>
          <a:ln w="19050" cap="flat" cmpd="sng" algn="ctr">
            <a:solidFill>
              <a:srgbClr val="E42313"/>
            </a:solidFill>
            <a:prstDash val="sysDot"/>
          </a:ln>
          <a:effectLst/>
        </p:spPr>
        <p:txBody>
          <a:bodyPr rtlCol="0" anchor="ctr"/>
          <a:lstStyle/>
          <a:p>
            <a:pPr algn="ctr" defTabSz="914411">
              <a:defRPr/>
            </a:pPr>
            <a:endParaRPr lang="nl-BE" sz="1000">
              <a:solidFill>
                <a:srgbClr val="4D4F51"/>
              </a:solidFill>
              <a:latin typeface="Calibri"/>
            </a:endParaRPr>
          </a:p>
        </p:txBody>
      </p:sp>
      <p:sp>
        <p:nvSpPr>
          <p:cNvPr id="66" name="Oval 151">
            <a:extLst>
              <a:ext uri="{FF2B5EF4-FFF2-40B4-BE49-F238E27FC236}">
                <a16:creationId xmlns:a16="http://schemas.microsoft.com/office/drawing/2014/main" id="{36E10B28-C881-5242-CDF8-CAC098A295E9}"/>
              </a:ext>
            </a:extLst>
          </p:cNvPr>
          <p:cNvSpPr/>
          <p:nvPr/>
        </p:nvSpPr>
        <p:spPr>
          <a:xfrm flipH="1">
            <a:off x="457736" y="1910935"/>
            <a:ext cx="385866" cy="385866"/>
          </a:xfrm>
          <a:prstGeom prst="ellipse">
            <a:avLst/>
          </a:prstGeom>
          <a:noFill/>
          <a:ln w="19050" cap="flat" cmpd="sng" algn="ctr">
            <a:solidFill>
              <a:srgbClr val="E42313"/>
            </a:solidFill>
            <a:prstDash val="sysDot"/>
          </a:ln>
          <a:effectLst/>
        </p:spPr>
        <p:txBody>
          <a:bodyPr lIns="0" tIns="0" rIns="0" bIns="0" rtlCol="0" anchor="ctr" anchorCtr="0"/>
          <a:lstStyle/>
          <a:p>
            <a:pPr algn="ctr" defTabSz="914411">
              <a:defRPr/>
            </a:pPr>
            <a:r>
              <a:rPr lang="nl-BE" sz="1600" b="1" dirty="0">
                <a:solidFill>
                  <a:srgbClr val="E42313"/>
                </a:solidFill>
                <a:latin typeface="Agfa Logos" panose="00000400000000000000" pitchFamily="2" charset="0"/>
              </a:rPr>
              <a:t>€</a:t>
            </a:r>
          </a:p>
        </p:txBody>
      </p:sp>
      <p:pic>
        <p:nvPicPr>
          <p:cNvPr id="67" name="Picture 152">
            <a:extLst>
              <a:ext uri="{FF2B5EF4-FFF2-40B4-BE49-F238E27FC236}">
                <a16:creationId xmlns:a16="http://schemas.microsoft.com/office/drawing/2014/main" id="{70210338-9EF9-3440-DAF3-5D475EAA2F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2669" y="2915013"/>
            <a:ext cx="355584" cy="76502"/>
          </a:xfrm>
          <a:prstGeom prst="rect">
            <a:avLst/>
          </a:prstGeom>
        </p:spPr>
      </p:pic>
      <p:sp>
        <p:nvSpPr>
          <p:cNvPr id="68" name="Rectangle 148">
            <a:extLst>
              <a:ext uri="{FF2B5EF4-FFF2-40B4-BE49-F238E27FC236}">
                <a16:creationId xmlns:a16="http://schemas.microsoft.com/office/drawing/2014/main" id="{B87E00D2-6A7E-3F6B-E58B-65B3F8275583}"/>
              </a:ext>
            </a:extLst>
          </p:cNvPr>
          <p:cNvSpPr/>
          <p:nvPr/>
        </p:nvSpPr>
        <p:spPr bwMode="gray">
          <a:xfrm>
            <a:off x="905253" y="1835471"/>
            <a:ext cx="1532283" cy="946889"/>
          </a:xfrm>
          <a:prstGeom prst="rect">
            <a:avLst/>
          </a:prstGeom>
          <a:noFill/>
          <a:ln w="19050" algn="ctr">
            <a:noFill/>
            <a:miter lim="800000"/>
            <a:headEnd/>
            <a:tailEnd/>
          </a:ln>
        </p:spPr>
        <p:txBody>
          <a:bodyPr wrap="square" lIns="88889" tIns="88889" rIns="88889" bIns="88889" rtlCol="0" anchor="t"/>
          <a:lstStyle/>
          <a:p>
            <a:pPr>
              <a:lnSpc>
                <a:spcPct val="106000"/>
              </a:lnSpc>
              <a:buClrTx/>
              <a:buFontTx/>
              <a:buNone/>
              <a:defRPr/>
            </a:pPr>
            <a:r>
              <a:rPr lang="en-US" sz="1500" b="1" dirty="0">
                <a:solidFill>
                  <a:srgbClr val="E42313"/>
                </a:solidFill>
                <a:latin typeface="Calibri"/>
              </a:rPr>
              <a:t>€1,7Bn</a:t>
            </a:r>
          </a:p>
          <a:p>
            <a:pPr>
              <a:lnSpc>
                <a:spcPct val="106000"/>
              </a:lnSpc>
              <a:buClrTx/>
              <a:buFontTx/>
              <a:buNone/>
              <a:defRPr/>
            </a:pPr>
            <a:r>
              <a:rPr lang="en-US" sz="1100" dirty="0">
                <a:solidFill>
                  <a:schemeClr val="bg1">
                    <a:lumMod val="50000"/>
                  </a:schemeClr>
                </a:solidFill>
                <a:latin typeface="Constantia" panose="02030602050306030303" pitchFamily="18" charset="0"/>
              </a:rPr>
              <a:t>Revenue Agfa Group </a:t>
            </a:r>
            <a:br>
              <a:rPr lang="en-US" sz="1100" dirty="0">
                <a:solidFill>
                  <a:schemeClr val="bg1">
                    <a:lumMod val="50000"/>
                  </a:schemeClr>
                </a:solidFill>
                <a:latin typeface="Constantia" panose="02030602050306030303" pitchFamily="18" charset="0"/>
              </a:rPr>
            </a:br>
            <a:r>
              <a:rPr lang="en-US" sz="1100" dirty="0">
                <a:solidFill>
                  <a:schemeClr val="bg1">
                    <a:lumMod val="50000"/>
                  </a:schemeClr>
                </a:solidFill>
                <a:latin typeface="Constantia" panose="02030602050306030303" pitchFamily="18" charset="0"/>
              </a:rPr>
              <a:t>in 2020</a:t>
            </a:r>
          </a:p>
        </p:txBody>
      </p:sp>
      <p:sp>
        <p:nvSpPr>
          <p:cNvPr id="69" name="Rectangle 149">
            <a:extLst>
              <a:ext uri="{FF2B5EF4-FFF2-40B4-BE49-F238E27FC236}">
                <a16:creationId xmlns:a16="http://schemas.microsoft.com/office/drawing/2014/main" id="{6BAAF0F4-AD91-0F96-A448-B4FFBAB28528}"/>
              </a:ext>
            </a:extLst>
          </p:cNvPr>
          <p:cNvSpPr/>
          <p:nvPr/>
        </p:nvSpPr>
        <p:spPr bwMode="gray">
          <a:xfrm>
            <a:off x="2723148" y="1835471"/>
            <a:ext cx="1494620" cy="736279"/>
          </a:xfrm>
          <a:prstGeom prst="rect">
            <a:avLst/>
          </a:prstGeom>
          <a:noFill/>
          <a:ln w="19050" algn="ctr">
            <a:noFill/>
            <a:miter lim="800000"/>
            <a:headEnd/>
            <a:tailEnd/>
          </a:ln>
        </p:spPr>
        <p:txBody>
          <a:bodyPr wrap="square" lIns="88889" tIns="88889" rIns="88889" bIns="88889" rtlCol="0" anchor="t"/>
          <a:lstStyle/>
          <a:p>
            <a:pPr>
              <a:lnSpc>
                <a:spcPct val="106000"/>
              </a:lnSpc>
              <a:buClrTx/>
              <a:buFontTx/>
              <a:buNone/>
              <a:defRPr/>
            </a:pPr>
            <a:r>
              <a:rPr lang="en-US" sz="1500" b="1" dirty="0">
                <a:solidFill>
                  <a:srgbClr val="E42313"/>
                </a:solidFill>
                <a:latin typeface="Calibri"/>
              </a:rPr>
              <a:t>€485m</a:t>
            </a:r>
          </a:p>
          <a:p>
            <a:pPr>
              <a:lnSpc>
                <a:spcPct val="106000"/>
              </a:lnSpc>
              <a:buClrTx/>
              <a:buFontTx/>
              <a:buNone/>
              <a:defRPr/>
            </a:pPr>
            <a:r>
              <a:rPr lang="en-US" sz="1100" dirty="0">
                <a:solidFill>
                  <a:schemeClr val="bg1">
                    <a:lumMod val="50000"/>
                  </a:schemeClr>
                </a:solidFill>
                <a:latin typeface="Constantia" panose="02030602050306030303" pitchFamily="18" charset="0"/>
              </a:rPr>
              <a:t>Revenue Radiology Solutions in 2020</a:t>
            </a:r>
          </a:p>
        </p:txBody>
      </p:sp>
      <p:sp>
        <p:nvSpPr>
          <p:cNvPr id="70" name="Rectangle 150">
            <a:extLst>
              <a:ext uri="{FF2B5EF4-FFF2-40B4-BE49-F238E27FC236}">
                <a16:creationId xmlns:a16="http://schemas.microsoft.com/office/drawing/2014/main" id="{2860F956-18D5-1FB9-460B-3F20D86F0AE1}"/>
              </a:ext>
            </a:extLst>
          </p:cNvPr>
          <p:cNvSpPr/>
          <p:nvPr/>
        </p:nvSpPr>
        <p:spPr bwMode="gray">
          <a:xfrm>
            <a:off x="4536318" y="1825674"/>
            <a:ext cx="1620265" cy="274242"/>
          </a:xfrm>
          <a:prstGeom prst="rect">
            <a:avLst/>
          </a:prstGeom>
          <a:noFill/>
          <a:ln w="19050" algn="ctr">
            <a:noFill/>
            <a:miter lim="800000"/>
            <a:headEnd/>
            <a:tailEnd/>
          </a:ln>
        </p:spPr>
        <p:txBody>
          <a:bodyPr wrap="square" lIns="88889" tIns="88889" rIns="88889" bIns="88889" rtlCol="0" anchor="t"/>
          <a:lstStyle/>
          <a:p>
            <a:pPr>
              <a:lnSpc>
                <a:spcPct val="106000"/>
              </a:lnSpc>
              <a:buClrTx/>
              <a:buFontTx/>
              <a:buNone/>
              <a:defRPr/>
            </a:pPr>
            <a:r>
              <a:rPr lang="en-US" sz="1500" b="1" dirty="0">
                <a:solidFill>
                  <a:srgbClr val="E42313"/>
                </a:solidFill>
                <a:latin typeface="Calibri"/>
              </a:rPr>
              <a:t>43%</a:t>
            </a:r>
          </a:p>
          <a:p>
            <a:pPr>
              <a:lnSpc>
                <a:spcPct val="106000"/>
              </a:lnSpc>
              <a:buClrTx/>
              <a:buFontTx/>
              <a:buNone/>
              <a:defRPr/>
            </a:pPr>
            <a:r>
              <a:rPr lang="en-US" sz="1100" dirty="0">
                <a:solidFill>
                  <a:schemeClr val="bg1">
                    <a:lumMod val="50000"/>
                  </a:schemeClr>
                </a:solidFill>
                <a:latin typeface="Constantia" panose="02030602050306030303" pitchFamily="18" charset="0"/>
              </a:rPr>
              <a:t>Of revenue is </a:t>
            </a:r>
            <a:br>
              <a:rPr lang="en-US" sz="1100" dirty="0">
                <a:solidFill>
                  <a:schemeClr val="bg1">
                    <a:lumMod val="50000"/>
                  </a:schemeClr>
                </a:solidFill>
                <a:latin typeface="Constantia" panose="02030602050306030303" pitchFamily="18" charset="0"/>
              </a:rPr>
            </a:br>
            <a:r>
              <a:rPr lang="en-US" sz="1100" dirty="0">
                <a:solidFill>
                  <a:schemeClr val="bg1">
                    <a:lumMod val="50000"/>
                  </a:schemeClr>
                </a:solidFill>
                <a:latin typeface="Constantia" panose="02030602050306030303" pitchFamily="18" charset="0"/>
              </a:rPr>
              <a:t>CR/DR business</a:t>
            </a:r>
          </a:p>
        </p:txBody>
      </p:sp>
      <p:sp>
        <p:nvSpPr>
          <p:cNvPr id="72" name="TextBox 50">
            <a:extLst>
              <a:ext uri="{FF2B5EF4-FFF2-40B4-BE49-F238E27FC236}">
                <a16:creationId xmlns:a16="http://schemas.microsoft.com/office/drawing/2014/main" id="{792FA2BA-3032-C2A0-7AB9-167300EBE937}"/>
              </a:ext>
            </a:extLst>
          </p:cNvPr>
          <p:cNvSpPr txBox="1"/>
          <p:nvPr/>
        </p:nvSpPr>
        <p:spPr>
          <a:xfrm>
            <a:off x="6121995" y="4151461"/>
            <a:ext cx="3085698" cy="215444"/>
          </a:xfrm>
          <a:prstGeom prst="rect">
            <a:avLst/>
          </a:prstGeom>
          <a:noFill/>
        </p:spPr>
        <p:txBody>
          <a:bodyPr wrap="square" lIns="0" tIns="0" rIns="0" bIns="0" rtlCol="0">
            <a:spAutoFit/>
          </a:bodyPr>
          <a:lstStyle/>
          <a:p>
            <a:r>
              <a:rPr lang="pt-BR" sz="1400" b="1" dirty="0" err="1">
                <a:solidFill>
                  <a:srgbClr val="501B4A"/>
                </a:solidFill>
              </a:rPr>
              <a:t>Dedicated</a:t>
            </a:r>
            <a:r>
              <a:rPr lang="pt-BR" sz="1400" b="1" dirty="0">
                <a:solidFill>
                  <a:srgbClr val="501B4A"/>
                </a:solidFill>
              </a:rPr>
              <a:t> </a:t>
            </a:r>
            <a:r>
              <a:rPr lang="pt-BR" sz="1400" b="1" dirty="0" err="1">
                <a:solidFill>
                  <a:srgbClr val="501B4A"/>
                </a:solidFill>
              </a:rPr>
              <a:t>employees</a:t>
            </a:r>
            <a:r>
              <a:rPr lang="pt-BR" sz="1400" b="1" dirty="0">
                <a:solidFill>
                  <a:srgbClr val="501B4A"/>
                </a:solidFill>
              </a:rPr>
              <a:t> in </a:t>
            </a:r>
            <a:r>
              <a:rPr lang="pt-BR" sz="1400" b="1" dirty="0" err="1">
                <a:solidFill>
                  <a:srgbClr val="501B4A"/>
                </a:solidFill>
              </a:rPr>
              <a:t>X-ray</a:t>
            </a:r>
            <a:endParaRPr lang="pt-BR" sz="1400" b="1" dirty="0">
              <a:solidFill>
                <a:srgbClr val="501B4A"/>
              </a:solidFill>
            </a:endParaRPr>
          </a:p>
        </p:txBody>
      </p:sp>
      <p:pic>
        <p:nvPicPr>
          <p:cNvPr id="6" name="Afbeelding 5" descr="Afbeelding met pijl&#10;&#10;Automatisch gegenereerde beschrijving">
            <a:extLst>
              <a:ext uri="{FF2B5EF4-FFF2-40B4-BE49-F238E27FC236}">
                <a16:creationId xmlns:a16="http://schemas.microsoft.com/office/drawing/2014/main" id="{017835E8-2193-DA14-4BD4-8DCC9B796D60}"/>
              </a:ext>
            </a:extLst>
          </p:cNvPr>
          <p:cNvPicPr>
            <a:picLocks noChangeAspect="1"/>
          </p:cNvPicPr>
          <p:nvPr/>
        </p:nvPicPr>
        <p:blipFill>
          <a:blip r:embed="rId3"/>
          <a:stretch>
            <a:fillRect/>
          </a:stretch>
        </p:blipFill>
        <p:spPr>
          <a:xfrm>
            <a:off x="6972583" y="335"/>
            <a:ext cx="2171417" cy="1095232"/>
          </a:xfrm>
          <a:prstGeom prst="rect">
            <a:avLst/>
          </a:prstGeom>
        </p:spPr>
      </p:pic>
    </p:spTree>
    <p:extLst>
      <p:ext uri="{BB962C8B-B14F-4D97-AF65-F5344CB8AC3E}">
        <p14:creationId xmlns:p14="http://schemas.microsoft.com/office/powerpoint/2010/main" val="102981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FF935C9-9EDD-9AA9-DBB8-1261B1C7E123}"/>
              </a:ext>
            </a:extLst>
          </p:cNvPr>
          <p:cNvSpPr>
            <a:spLocks noGrp="1"/>
          </p:cNvSpPr>
          <p:nvPr>
            <p:ph type="ftr" sz="quarter" idx="3"/>
          </p:nvPr>
        </p:nvSpPr>
        <p:spPr/>
        <p:txBody>
          <a:bodyPr/>
          <a:lstStyle/>
          <a:p>
            <a:r>
              <a:rPr lang="nl-BE" dirty="0"/>
              <a:t>Empowering X-ray Experts</a:t>
            </a:r>
          </a:p>
        </p:txBody>
      </p:sp>
      <p:sp>
        <p:nvSpPr>
          <p:cNvPr id="5" name="Tijdelijke aanduiding voor dianummer 4">
            <a:extLst>
              <a:ext uri="{FF2B5EF4-FFF2-40B4-BE49-F238E27FC236}">
                <a16:creationId xmlns:a16="http://schemas.microsoft.com/office/drawing/2014/main" id="{F6BA01B0-94AC-A821-E27D-41B842E86AA7}"/>
              </a:ext>
            </a:extLst>
          </p:cNvPr>
          <p:cNvSpPr>
            <a:spLocks noGrp="1"/>
          </p:cNvSpPr>
          <p:nvPr>
            <p:ph type="sldNum" sz="quarter" idx="4"/>
          </p:nvPr>
        </p:nvSpPr>
        <p:spPr/>
        <p:txBody>
          <a:bodyPr/>
          <a:lstStyle/>
          <a:p>
            <a:fld id="{AC94135E-BE8F-0B4D-B438-334FF8E5DE1C}" type="slidenum">
              <a:rPr lang="nl-BE" smtClean="0"/>
              <a:pPr/>
              <a:t>6</a:t>
            </a:fld>
            <a:endParaRPr lang="nl-BE" dirty="0"/>
          </a:p>
        </p:txBody>
      </p:sp>
      <p:sp>
        <p:nvSpPr>
          <p:cNvPr id="2" name="Titel 1">
            <a:extLst>
              <a:ext uri="{FF2B5EF4-FFF2-40B4-BE49-F238E27FC236}">
                <a16:creationId xmlns:a16="http://schemas.microsoft.com/office/drawing/2014/main" id="{4BBD91B7-2019-52B1-A31C-2D23326EF24F}"/>
              </a:ext>
            </a:extLst>
          </p:cNvPr>
          <p:cNvSpPr>
            <a:spLocks noGrp="1"/>
          </p:cNvSpPr>
          <p:nvPr>
            <p:ph type="title" idx="4294967295"/>
          </p:nvPr>
        </p:nvSpPr>
        <p:spPr>
          <a:xfrm>
            <a:off x="457200" y="642938"/>
            <a:ext cx="7429500" cy="993775"/>
          </a:xfrm>
          <a:prstGeom prst="rect">
            <a:avLst/>
          </a:prstGeom>
        </p:spPr>
        <p:txBody>
          <a:bodyPr/>
          <a:lstStyle/>
          <a:p>
            <a:pPr algn="l"/>
            <a:r>
              <a:rPr lang="en-IN" sz="2700" dirty="0">
                <a:solidFill>
                  <a:srgbClr val="E42313"/>
                </a:solidFill>
                <a:latin typeface="Calibri" panose="020F0502020204030204" pitchFamily="34" charset="0"/>
                <a:cs typeface="Calibri" panose="020F0502020204030204" pitchFamily="34" charset="0"/>
              </a:rPr>
              <a:t>Healthcare trends </a:t>
            </a:r>
            <a:r>
              <a:rPr lang="en-IN" sz="2700" dirty="0">
                <a:solidFill>
                  <a:srgbClr val="501B4A"/>
                </a:solidFill>
                <a:latin typeface="Calibri" panose="020F0502020204030204" pitchFamily="34" charset="0"/>
                <a:cs typeface="Calibri" panose="020F0502020204030204" pitchFamily="34" charset="0"/>
              </a:rPr>
              <a:t>shape the challenges </a:t>
            </a:r>
            <a:br>
              <a:rPr lang="en-IN" sz="2700" dirty="0">
                <a:solidFill>
                  <a:srgbClr val="501B4A"/>
                </a:solidFill>
                <a:latin typeface="Calibri" panose="020F0502020204030204" pitchFamily="34" charset="0"/>
                <a:cs typeface="Calibri" panose="020F0502020204030204" pitchFamily="34" charset="0"/>
              </a:rPr>
            </a:br>
            <a:r>
              <a:rPr lang="en-IN" sz="2700" dirty="0">
                <a:solidFill>
                  <a:srgbClr val="501B4A"/>
                </a:solidFill>
                <a:latin typeface="Calibri" panose="020F0502020204030204" pitchFamily="34" charset="0"/>
                <a:cs typeface="Calibri" panose="020F0502020204030204" pitchFamily="34" charset="0"/>
              </a:rPr>
              <a:t>X-ray needs to address in its transformation.</a:t>
            </a:r>
          </a:p>
        </p:txBody>
      </p:sp>
      <p:pic>
        <p:nvPicPr>
          <p:cNvPr id="6" name="Picture 8" descr="Population Health: Creating Healthier Communities | Cone Health">
            <a:extLst>
              <a:ext uri="{FF2B5EF4-FFF2-40B4-BE49-F238E27FC236}">
                <a16:creationId xmlns:a16="http://schemas.microsoft.com/office/drawing/2014/main" id="{EC4262B5-4A51-A276-E10A-58649B3F93C1}"/>
              </a:ext>
            </a:extLst>
          </p:cNvPr>
          <p:cNvPicPr>
            <a:picLocks noChangeArrowheads="1"/>
          </p:cNvPicPr>
          <p:nvPr/>
        </p:nvPicPr>
        <p:blipFill rotWithShape="1">
          <a:blip r:embed="rId2">
            <a:extLst>
              <a:ext uri="{28A0092B-C50C-407E-A947-70E740481C1C}">
                <a14:useLocalDpi xmlns:a14="http://schemas.microsoft.com/office/drawing/2010/main" val="0"/>
              </a:ext>
            </a:extLst>
          </a:blip>
          <a:srcRect l="17026" r="17026"/>
          <a:stretch/>
        </p:blipFill>
        <p:spPr bwMode="auto">
          <a:xfrm>
            <a:off x="457736" y="1807189"/>
            <a:ext cx="1800754" cy="1821091"/>
          </a:xfrm>
          <a:prstGeom prst="rect">
            <a:avLst/>
          </a:prstGeom>
          <a:extLst>
            <a:ext uri="{909E8E84-426E-40DD-AFC4-6F175D3DCCD1}">
              <a14:hiddenFill xmlns:a14="http://schemas.microsoft.com/office/drawing/2010/main">
                <a:solidFill>
                  <a:srgbClr val="FFFFFF"/>
                </a:solidFill>
              </a14:hiddenFill>
            </a:ext>
          </a:extLst>
        </p:spPr>
      </p:pic>
      <p:pic>
        <p:nvPicPr>
          <p:cNvPr id="7" name="Picture 12" descr="Why is duty of care so important? | Care | CPD Online College">
            <a:extLst>
              <a:ext uri="{FF2B5EF4-FFF2-40B4-BE49-F238E27FC236}">
                <a16:creationId xmlns:a16="http://schemas.microsoft.com/office/drawing/2014/main" id="{91563B40-92A2-CF02-3953-D6D79686C21D}"/>
              </a:ext>
            </a:extLst>
          </p:cNvPr>
          <p:cNvPicPr>
            <a:picLocks noChangeArrowheads="1"/>
          </p:cNvPicPr>
          <p:nvPr/>
        </p:nvPicPr>
        <p:blipFill rotWithShape="1">
          <a:blip r:embed="rId3">
            <a:extLst>
              <a:ext uri="{28A0092B-C50C-407E-A947-70E740481C1C}">
                <a14:useLocalDpi xmlns:a14="http://schemas.microsoft.com/office/drawing/2010/main" val="0"/>
              </a:ext>
            </a:extLst>
          </a:blip>
          <a:srcRect l="12758" r="20672"/>
          <a:stretch/>
        </p:blipFill>
        <p:spPr bwMode="auto">
          <a:xfrm>
            <a:off x="2502823" y="1807189"/>
            <a:ext cx="1800754" cy="1821091"/>
          </a:xfrm>
          <a:prstGeom prst="rect">
            <a:avLst/>
          </a:prstGeom>
          <a:extLst>
            <a:ext uri="{909E8E84-426E-40DD-AFC4-6F175D3DCCD1}">
              <a14:hiddenFill xmlns:a14="http://schemas.microsoft.com/office/drawing/2010/main">
                <a:solidFill>
                  <a:srgbClr val="FFFFFF"/>
                </a:solidFill>
              </a14:hiddenFill>
            </a:ext>
          </a:extLst>
        </p:spPr>
      </p:pic>
      <p:pic>
        <p:nvPicPr>
          <p:cNvPr id="8" name="Picture 14" descr="Tech companies awarded £17m for healthcare innovation - Healthcare  LeaderHealthcare Leader">
            <a:extLst>
              <a:ext uri="{FF2B5EF4-FFF2-40B4-BE49-F238E27FC236}">
                <a16:creationId xmlns:a16="http://schemas.microsoft.com/office/drawing/2014/main" id="{15F718A9-CE0B-4945-3D59-9E58E0722A0F}"/>
              </a:ext>
            </a:extLst>
          </p:cNvPr>
          <p:cNvPicPr>
            <a:picLocks noChangeArrowheads="1"/>
          </p:cNvPicPr>
          <p:nvPr/>
        </p:nvPicPr>
        <p:blipFill rotWithShape="1">
          <a:blip r:embed="rId4">
            <a:extLst>
              <a:ext uri="{28A0092B-C50C-407E-A947-70E740481C1C}">
                <a14:useLocalDpi xmlns:a14="http://schemas.microsoft.com/office/drawing/2010/main" val="0"/>
              </a:ext>
            </a:extLst>
          </a:blip>
          <a:srcRect l="27605" r="4889"/>
          <a:stretch/>
        </p:blipFill>
        <p:spPr bwMode="auto">
          <a:xfrm>
            <a:off x="4554258" y="1807189"/>
            <a:ext cx="1800754" cy="1821091"/>
          </a:xfrm>
          <a:prstGeom prst="rect">
            <a:avLst/>
          </a:prstGeom>
          <a:extLst>
            <a:ext uri="{909E8E84-426E-40DD-AFC4-6F175D3DCCD1}">
              <a14:hiddenFill xmlns:a14="http://schemas.microsoft.com/office/drawing/2010/main">
                <a:solidFill>
                  <a:srgbClr val="FFFFFF"/>
                </a:solidFill>
              </a14:hiddenFill>
            </a:ext>
          </a:extLst>
        </p:spPr>
      </p:pic>
      <p:pic>
        <p:nvPicPr>
          <p:cNvPr id="9" name="Picture 9">
            <a:extLst>
              <a:ext uri="{FF2B5EF4-FFF2-40B4-BE49-F238E27FC236}">
                <a16:creationId xmlns:a16="http://schemas.microsoft.com/office/drawing/2014/main" id="{B27E4D9F-FE5C-5A30-5B10-0CDA47267E42}"/>
              </a:ext>
            </a:extLst>
          </p:cNvPr>
          <p:cNvPicPr>
            <a:picLocks/>
          </p:cNvPicPr>
          <p:nvPr/>
        </p:nvPicPr>
        <p:blipFill rotWithShape="1">
          <a:blip r:embed="rId5"/>
          <a:srcRect l="46667"/>
          <a:stretch/>
        </p:blipFill>
        <p:spPr>
          <a:xfrm>
            <a:off x="6602520" y="1807189"/>
            <a:ext cx="1800754" cy="1821091"/>
          </a:xfrm>
          <a:prstGeom prst="rect">
            <a:avLst/>
          </a:prstGeom>
        </p:spPr>
      </p:pic>
      <p:sp>
        <p:nvSpPr>
          <p:cNvPr id="10" name="Rectangle 2">
            <a:extLst>
              <a:ext uri="{FF2B5EF4-FFF2-40B4-BE49-F238E27FC236}">
                <a16:creationId xmlns:a16="http://schemas.microsoft.com/office/drawing/2014/main" id="{31833E7E-B657-24CA-F5FB-088506F6F51F}"/>
              </a:ext>
            </a:extLst>
          </p:cNvPr>
          <p:cNvSpPr/>
          <p:nvPr/>
        </p:nvSpPr>
        <p:spPr>
          <a:xfrm>
            <a:off x="457736" y="3618453"/>
            <a:ext cx="1800754" cy="283596"/>
          </a:xfrm>
          <a:prstGeom prst="rect">
            <a:avLst/>
          </a:prstGeom>
          <a:solidFill>
            <a:srgbClr val="501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sz="1500" b="1" dirty="0">
                <a:solidFill>
                  <a:schemeClr val="bg1"/>
                </a:solidFill>
                <a:latin typeface="Calibri" panose="020F0502020204030204" pitchFamily="34" charset="0"/>
                <a:cs typeface="Calibri" panose="020F0502020204030204" pitchFamily="34" charset="0"/>
              </a:rPr>
              <a:t>Population health</a:t>
            </a:r>
          </a:p>
        </p:txBody>
      </p:sp>
      <p:sp>
        <p:nvSpPr>
          <p:cNvPr id="11" name="Rectangle 3">
            <a:extLst>
              <a:ext uri="{FF2B5EF4-FFF2-40B4-BE49-F238E27FC236}">
                <a16:creationId xmlns:a16="http://schemas.microsoft.com/office/drawing/2014/main" id="{FB8D97CB-E056-C378-B999-DA479762CA9C}"/>
              </a:ext>
            </a:extLst>
          </p:cNvPr>
          <p:cNvSpPr/>
          <p:nvPr/>
        </p:nvSpPr>
        <p:spPr>
          <a:xfrm>
            <a:off x="2502823" y="3618453"/>
            <a:ext cx="1800754" cy="283596"/>
          </a:xfrm>
          <a:prstGeom prst="rect">
            <a:avLst/>
          </a:prstGeom>
          <a:solidFill>
            <a:srgbClr val="501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sz="1500" b="1" dirty="0" err="1">
                <a:solidFill>
                  <a:schemeClr val="bg1"/>
                </a:solidFill>
                <a:latin typeface="Calibri" panose="020F0502020204030204" pitchFamily="34" charset="0"/>
                <a:cs typeface="Calibri" panose="020F0502020204030204" pitchFamily="34" charset="0"/>
              </a:rPr>
              <a:t>Continuum</a:t>
            </a:r>
            <a:r>
              <a:rPr lang="nl-BE" sz="1500" b="1" dirty="0">
                <a:solidFill>
                  <a:schemeClr val="bg1"/>
                </a:solidFill>
                <a:latin typeface="Calibri" panose="020F0502020204030204" pitchFamily="34" charset="0"/>
                <a:cs typeface="Calibri" panose="020F0502020204030204" pitchFamily="34" charset="0"/>
              </a:rPr>
              <a:t> of Care</a:t>
            </a:r>
          </a:p>
        </p:txBody>
      </p:sp>
      <p:sp>
        <p:nvSpPr>
          <p:cNvPr id="12" name="Rectangle 4">
            <a:extLst>
              <a:ext uri="{FF2B5EF4-FFF2-40B4-BE49-F238E27FC236}">
                <a16:creationId xmlns:a16="http://schemas.microsoft.com/office/drawing/2014/main" id="{EF814770-FF26-3566-BB5A-9D183D4349EE}"/>
              </a:ext>
            </a:extLst>
          </p:cNvPr>
          <p:cNvSpPr/>
          <p:nvPr/>
        </p:nvSpPr>
        <p:spPr>
          <a:xfrm>
            <a:off x="4554258" y="3618453"/>
            <a:ext cx="1800754" cy="283596"/>
          </a:xfrm>
          <a:prstGeom prst="rect">
            <a:avLst/>
          </a:prstGeom>
          <a:solidFill>
            <a:srgbClr val="501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sz="1500" b="1" dirty="0" err="1">
                <a:solidFill>
                  <a:schemeClr val="bg1"/>
                </a:solidFill>
                <a:latin typeface="Calibri" panose="020F0502020204030204" pitchFamily="34" charset="0"/>
                <a:cs typeface="Calibri" panose="020F0502020204030204" pitchFamily="34" charset="0"/>
              </a:rPr>
              <a:t>Innovation</a:t>
            </a:r>
            <a:endParaRPr lang="nl-BE" sz="1500" b="1" dirty="0">
              <a:solidFill>
                <a:schemeClr val="bg1"/>
              </a:solidFill>
              <a:latin typeface="Calibri" panose="020F0502020204030204" pitchFamily="34" charset="0"/>
              <a:cs typeface="Calibri" panose="020F0502020204030204" pitchFamily="34" charset="0"/>
            </a:endParaRPr>
          </a:p>
        </p:txBody>
      </p:sp>
      <p:sp>
        <p:nvSpPr>
          <p:cNvPr id="13" name="Rectangle 5">
            <a:extLst>
              <a:ext uri="{FF2B5EF4-FFF2-40B4-BE49-F238E27FC236}">
                <a16:creationId xmlns:a16="http://schemas.microsoft.com/office/drawing/2014/main" id="{C0E24A28-FA3A-2F0A-23F5-D4F38ECB1F2E}"/>
              </a:ext>
            </a:extLst>
          </p:cNvPr>
          <p:cNvSpPr/>
          <p:nvPr/>
        </p:nvSpPr>
        <p:spPr>
          <a:xfrm>
            <a:off x="6602520" y="3618453"/>
            <a:ext cx="1800754" cy="283596"/>
          </a:xfrm>
          <a:prstGeom prst="rect">
            <a:avLst/>
          </a:prstGeom>
          <a:solidFill>
            <a:srgbClr val="501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sz="1500" b="1" dirty="0" err="1">
                <a:solidFill>
                  <a:schemeClr val="bg1"/>
                </a:solidFill>
                <a:latin typeface="Calibri" panose="020F0502020204030204" pitchFamily="34" charset="0"/>
                <a:cs typeface="Calibri" panose="020F0502020204030204" pitchFamily="34" charset="0"/>
              </a:rPr>
              <a:t>Sustainability</a:t>
            </a:r>
            <a:endParaRPr lang="nl-BE" sz="1500" b="1" dirty="0">
              <a:solidFill>
                <a:schemeClr val="bg1"/>
              </a:solidFill>
              <a:latin typeface="Calibri" panose="020F0502020204030204" pitchFamily="34" charset="0"/>
              <a:cs typeface="Calibri" panose="020F0502020204030204" pitchFamily="34" charset="0"/>
            </a:endParaRPr>
          </a:p>
        </p:txBody>
      </p:sp>
      <p:sp>
        <p:nvSpPr>
          <p:cNvPr id="14" name="Rectangle 10">
            <a:extLst>
              <a:ext uri="{FF2B5EF4-FFF2-40B4-BE49-F238E27FC236}">
                <a16:creationId xmlns:a16="http://schemas.microsoft.com/office/drawing/2014/main" id="{65F6C3F4-055F-68E2-D7B0-818E0E561B61}"/>
              </a:ext>
            </a:extLst>
          </p:cNvPr>
          <p:cNvSpPr/>
          <p:nvPr/>
        </p:nvSpPr>
        <p:spPr>
          <a:xfrm>
            <a:off x="473951" y="3936410"/>
            <a:ext cx="1800753" cy="44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52" indent="-171452">
              <a:lnSpc>
                <a:spcPts val="1200"/>
              </a:lnSpc>
              <a:buClr>
                <a:srgbClr val="E42313"/>
              </a:buClr>
              <a:buFont typeface="Arial" panose="020B0604020202020204" pitchFamily="34" charset="0"/>
              <a:buChar char="•"/>
            </a:pPr>
            <a:r>
              <a:rPr lang="nl-BE" sz="900" dirty="0" err="1">
                <a:solidFill>
                  <a:srgbClr val="501B4A"/>
                </a:solidFill>
                <a:latin typeface="Constantia" panose="02030602050306030303" pitchFamily="18" charset="0"/>
                <a:cs typeface="Calibri" panose="020F0502020204030204" pitchFamily="34" charset="0"/>
              </a:rPr>
              <a:t>Demographics</a:t>
            </a:r>
            <a:r>
              <a:rPr lang="nl-BE" sz="900" dirty="0">
                <a:solidFill>
                  <a:srgbClr val="501B4A"/>
                </a:solidFill>
                <a:latin typeface="Constantia" panose="02030602050306030303" pitchFamily="18" charset="0"/>
                <a:cs typeface="Calibri" panose="020F0502020204030204" pitchFamily="34" charset="0"/>
              </a:rPr>
              <a:t>, </a:t>
            </a:r>
          </a:p>
          <a:p>
            <a:pPr marL="171452" indent="-171452">
              <a:lnSpc>
                <a:spcPts val="1200"/>
              </a:lnSpc>
              <a:buClr>
                <a:srgbClr val="E42313"/>
              </a:buClr>
              <a:buFont typeface="Arial" panose="020B0604020202020204" pitchFamily="34" charset="0"/>
              <a:buChar char="•"/>
            </a:pPr>
            <a:r>
              <a:rPr lang="nl-BE" sz="900" dirty="0">
                <a:solidFill>
                  <a:srgbClr val="501B4A"/>
                </a:solidFill>
                <a:latin typeface="Constantia" panose="02030602050306030303" pitchFamily="18" charset="0"/>
                <a:cs typeface="Calibri" panose="020F0502020204030204" pitchFamily="34" charset="0"/>
              </a:rPr>
              <a:t>Home and Out of </a:t>
            </a:r>
            <a:r>
              <a:rPr lang="nl-BE" sz="900" dirty="0" err="1">
                <a:solidFill>
                  <a:srgbClr val="501B4A"/>
                </a:solidFill>
                <a:latin typeface="Constantia" panose="02030602050306030303" pitchFamily="18" charset="0"/>
                <a:cs typeface="Calibri" panose="020F0502020204030204" pitchFamily="34" charset="0"/>
              </a:rPr>
              <a:t>Hospital</a:t>
            </a:r>
            <a:r>
              <a:rPr lang="nl-BE" sz="900" dirty="0">
                <a:solidFill>
                  <a:srgbClr val="501B4A"/>
                </a:solidFill>
                <a:latin typeface="Constantia" panose="02030602050306030303" pitchFamily="18" charset="0"/>
                <a:cs typeface="Calibri" panose="020F0502020204030204" pitchFamily="34" charset="0"/>
              </a:rPr>
              <a:t> Care</a:t>
            </a:r>
          </a:p>
          <a:p>
            <a:pPr marL="171452" indent="-171452">
              <a:lnSpc>
                <a:spcPts val="1200"/>
              </a:lnSpc>
              <a:buClr>
                <a:srgbClr val="E42313"/>
              </a:buClr>
              <a:buFont typeface="Arial" panose="020B0604020202020204" pitchFamily="34" charset="0"/>
              <a:buChar char="•"/>
            </a:pPr>
            <a:r>
              <a:rPr lang="nl-BE" sz="900" dirty="0" err="1">
                <a:solidFill>
                  <a:srgbClr val="501B4A"/>
                </a:solidFill>
                <a:latin typeface="Constantia" panose="02030602050306030303" pitchFamily="18" charset="0"/>
                <a:cs typeface="Calibri" panose="020F0502020204030204" pitchFamily="34" charset="0"/>
              </a:rPr>
              <a:t>Chronical</a:t>
            </a:r>
            <a:r>
              <a:rPr lang="nl-BE" sz="900" dirty="0">
                <a:solidFill>
                  <a:srgbClr val="501B4A"/>
                </a:solidFill>
                <a:latin typeface="Constantia" panose="02030602050306030303" pitchFamily="18" charset="0"/>
                <a:cs typeface="Calibri" panose="020F0502020204030204" pitchFamily="34" charset="0"/>
              </a:rPr>
              <a:t> </a:t>
            </a:r>
            <a:r>
              <a:rPr lang="nl-BE" sz="900" dirty="0" err="1">
                <a:solidFill>
                  <a:srgbClr val="501B4A"/>
                </a:solidFill>
                <a:latin typeface="Constantia" panose="02030602050306030303" pitchFamily="18" charset="0"/>
                <a:cs typeface="Calibri" panose="020F0502020204030204" pitchFamily="34" charset="0"/>
              </a:rPr>
              <a:t>Pathologies</a:t>
            </a:r>
            <a:endParaRPr lang="nl-BE" sz="900" dirty="0">
              <a:solidFill>
                <a:srgbClr val="501B4A"/>
              </a:solidFill>
              <a:latin typeface="Constantia" panose="02030602050306030303" pitchFamily="18" charset="0"/>
              <a:cs typeface="Calibri" panose="020F0502020204030204" pitchFamily="34" charset="0"/>
            </a:endParaRPr>
          </a:p>
        </p:txBody>
      </p:sp>
      <p:sp>
        <p:nvSpPr>
          <p:cNvPr id="21" name="Rectangle 11">
            <a:extLst>
              <a:ext uri="{FF2B5EF4-FFF2-40B4-BE49-F238E27FC236}">
                <a16:creationId xmlns:a16="http://schemas.microsoft.com/office/drawing/2014/main" id="{785FE306-493E-CE84-071F-9E7D81AEC896}"/>
              </a:ext>
            </a:extLst>
          </p:cNvPr>
          <p:cNvSpPr/>
          <p:nvPr/>
        </p:nvSpPr>
        <p:spPr>
          <a:xfrm>
            <a:off x="2498061" y="3936410"/>
            <a:ext cx="1685146" cy="44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52" indent="-171452">
              <a:lnSpc>
                <a:spcPts val="1200"/>
              </a:lnSpc>
              <a:buClr>
                <a:srgbClr val="E42313"/>
              </a:buClr>
              <a:buFont typeface="Arial" panose="020B0604020202020204" pitchFamily="34" charset="0"/>
              <a:buChar char="•"/>
            </a:pPr>
            <a:r>
              <a:rPr lang="nl-BE" sz="900" dirty="0">
                <a:solidFill>
                  <a:srgbClr val="501B4A"/>
                </a:solidFill>
                <a:latin typeface="Constantia" panose="02030602050306030303" pitchFamily="18" charset="0"/>
                <a:cs typeface="Calibri" panose="020F0502020204030204" pitchFamily="34" charset="0"/>
              </a:rPr>
              <a:t>Accessibility of care </a:t>
            </a:r>
            <a:r>
              <a:rPr lang="nl-BE" sz="900" dirty="0" err="1">
                <a:solidFill>
                  <a:srgbClr val="501B4A"/>
                </a:solidFill>
                <a:latin typeface="Constantia" panose="02030602050306030303" pitchFamily="18" charset="0"/>
                <a:cs typeface="Calibri" panose="020F0502020204030204" pitchFamily="34" charset="0"/>
              </a:rPr>
              <a:t>for</a:t>
            </a:r>
            <a:r>
              <a:rPr lang="nl-BE" sz="900" dirty="0">
                <a:solidFill>
                  <a:srgbClr val="501B4A"/>
                </a:solidFill>
                <a:latin typeface="Constantia" panose="02030602050306030303" pitchFamily="18" charset="0"/>
                <a:cs typeface="Calibri" panose="020F0502020204030204" pitchFamily="34" charset="0"/>
              </a:rPr>
              <a:t> screening &amp; </a:t>
            </a:r>
            <a:r>
              <a:rPr lang="nl-BE" sz="900" dirty="0" err="1">
                <a:solidFill>
                  <a:srgbClr val="501B4A"/>
                </a:solidFill>
                <a:latin typeface="Constantia" panose="02030602050306030303" pitchFamily="18" charset="0"/>
                <a:cs typeface="Calibri" panose="020F0502020204030204" pitchFamily="34" charset="0"/>
              </a:rPr>
              <a:t>chronical</a:t>
            </a:r>
            <a:r>
              <a:rPr lang="nl-BE" sz="900" dirty="0">
                <a:solidFill>
                  <a:srgbClr val="501B4A"/>
                </a:solidFill>
                <a:latin typeface="Constantia" panose="02030602050306030303" pitchFamily="18" charset="0"/>
                <a:cs typeface="Calibri" panose="020F0502020204030204" pitchFamily="34" charset="0"/>
              </a:rPr>
              <a:t> care </a:t>
            </a:r>
          </a:p>
          <a:p>
            <a:pPr marL="171452" indent="-171452">
              <a:lnSpc>
                <a:spcPts val="1200"/>
              </a:lnSpc>
              <a:buClr>
                <a:srgbClr val="E42313"/>
              </a:buClr>
              <a:buFont typeface="Arial" panose="020B0604020202020204" pitchFamily="34" charset="0"/>
              <a:buChar char="•"/>
            </a:pPr>
            <a:r>
              <a:rPr lang="nl-BE" sz="900" dirty="0" err="1">
                <a:solidFill>
                  <a:srgbClr val="501B4A"/>
                </a:solidFill>
                <a:latin typeface="Constantia" panose="02030602050306030303" pitchFamily="18" charset="0"/>
                <a:cs typeface="Calibri" panose="020F0502020204030204" pitchFamily="34" charset="0"/>
              </a:rPr>
              <a:t>quality</a:t>
            </a:r>
            <a:r>
              <a:rPr lang="nl-BE" sz="900" dirty="0">
                <a:solidFill>
                  <a:srgbClr val="501B4A"/>
                </a:solidFill>
                <a:latin typeface="Constantia" panose="02030602050306030303" pitchFamily="18" charset="0"/>
                <a:cs typeface="Calibri" panose="020F0502020204030204" pitchFamily="34" charset="0"/>
              </a:rPr>
              <a:t> and efficiency in </a:t>
            </a:r>
            <a:r>
              <a:rPr lang="nl-BE" sz="900" dirty="0" err="1">
                <a:solidFill>
                  <a:srgbClr val="501B4A"/>
                </a:solidFill>
                <a:latin typeface="Constantia" panose="02030602050306030303" pitchFamily="18" charset="0"/>
                <a:cs typeface="Calibri" panose="020F0502020204030204" pitchFamily="34" charset="0"/>
              </a:rPr>
              <a:t>diagnostic</a:t>
            </a:r>
            <a:r>
              <a:rPr lang="nl-BE" sz="900" dirty="0">
                <a:solidFill>
                  <a:srgbClr val="501B4A"/>
                </a:solidFill>
                <a:latin typeface="Constantia" panose="02030602050306030303" pitchFamily="18" charset="0"/>
                <a:cs typeface="Calibri" panose="020F0502020204030204" pitchFamily="34" charset="0"/>
              </a:rPr>
              <a:t>  &amp; Treatment</a:t>
            </a:r>
          </a:p>
          <a:p>
            <a:pPr marL="171452" indent="-171452">
              <a:lnSpc>
                <a:spcPts val="1200"/>
              </a:lnSpc>
              <a:buClr>
                <a:srgbClr val="E42313"/>
              </a:buClr>
              <a:buFont typeface="Arial" panose="020B0604020202020204" pitchFamily="34" charset="0"/>
              <a:buChar char="•"/>
            </a:pPr>
            <a:r>
              <a:rPr lang="nl-BE" sz="900" dirty="0" err="1">
                <a:solidFill>
                  <a:srgbClr val="501B4A"/>
                </a:solidFill>
                <a:latin typeface="Constantia" panose="02030602050306030303" pitchFamily="18" charset="0"/>
                <a:cs typeface="Calibri" panose="020F0502020204030204" pitchFamily="34" charset="0"/>
              </a:rPr>
              <a:t>Personalized</a:t>
            </a:r>
            <a:r>
              <a:rPr lang="nl-BE" sz="900" dirty="0">
                <a:solidFill>
                  <a:srgbClr val="501B4A"/>
                </a:solidFill>
                <a:latin typeface="Constantia" panose="02030602050306030303" pitchFamily="18" charset="0"/>
                <a:cs typeface="Calibri" panose="020F0502020204030204" pitchFamily="34" charset="0"/>
              </a:rPr>
              <a:t> care </a:t>
            </a:r>
            <a:r>
              <a:rPr lang="nl-BE" sz="900" dirty="0" err="1">
                <a:solidFill>
                  <a:srgbClr val="501B4A"/>
                </a:solidFill>
                <a:latin typeface="Constantia" panose="02030602050306030303" pitchFamily="18" charset="0"/>
                <a:cs typeface="Calibri" panose="020F0502020204030204" pitchFamily="34" charset="0"/>
              </a:rPr>
              <a:t>pathways</a:t>
            </a:r>
            <a:endParaRPr lang="nl-BE" sz="900" dirty="0">
              <a:solidFill>
                <a:srgbClr val="501B4A"/>
              </a:solidFill>
              <a:latin typeface="Constantia" panose="02030602050306030303" pitchFamily="18" charset="0"/>
              <a:cs typeface="Calibri" panose="020F0502020204030204" pitchFamily="34" charset="0"/>
            </a:endParaRPr>
          </a:p>
        </p:txBody>
      </p:sp>
      <p:sp>
        <p:nvSpPr>
          <p:cNvPr id="22" name="Rectangle 12">
            <a:extLst>
              <a:ext uri="{FF2B5EF4-FFF2-40B4-BE49-F238E27FC236}">
                <a16:creationId xmlns:a16="http://schemas.microsoft.com/office/drawing/2014/main" id="{D2D5EBC1-0BAC-C17B-4666-467D5AD2F063}"/>
              </a:ext>
            </a:extLst>
          </p:cNvPr>
          <p:cNvSpPr/>
          <p:nvPr/>
        </p:nvSpPr>
        <p:spPr>
          <a:xfrm>
            <a:off x="4554258" y="3936410"/>
            <a:ext cx="1738928" cy="444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52" indent="-171452">
              <a:lnSpc>
                <a:spcPts val="1200"/>
              </a:lnSpc>
              <a:buClr>
                <a:srgbClr val="E42313"/>
              </a:buClr>
              <a:buFont typeface="Arial" panose="020B0604020202020204" pitchFamily="34" charset="0"/>
              <a:buChar char="•"/>
            </a:pPr>
            <a:r>
              <a:rPr lang="nl-BE" sz="900" dirty="0">
                <a:solidFill>
                  <a:srgbClr val="501B4A"/>
                </a:solidFill>
                <a:latin typeface="Constantia" panose="02030602050306030303" pitchFamily="18" charset="0"/>
                <a:cs typeface="Calibri" panose="020F0502020204030204" pitchFamily="34" charset="0"/>
              </a:rPr>
              <a:t>Intelligence, </a:t>
            </a:r>
          </a:p>
          <a:p>
            <a:pPr marL="171452" indent="-171452">
              <a:lnSpc>
                <a:spcPts val="1200"/>
              </a:lnSpc>
              <a:buClr>
                <a:srgbClr val="E42313"/>
              </a:buClr>
              <a:buFont typeface="Arial" panose="020B0604020202020204" pitchFamily="34" charset="0"/>
              <a:buChar char="•"/>
            </a:pPr>
            <a:r>
              <a:rPr lang="nl-BE" sz="900" dirty="0">
                <a:solidFill>
                  <a:srgbClr val="501B4A"/>
                </a:solidFill>
                <a:latin typeface="Constantia" panose="02030602050306030303" pitchFamily="18" charset="0"/>
                <a:cs typeface="Calibri" panose="020F0502020204030204" pitchFamily="34" charset="0"/>
              </a:rPr>
              <a:t>Big Data</a:t>
            </a:r>
          </a:p>
          <a:p>
            <a:pPr marL="171452" indent="-171452">
              <a:lnSpc>
                <a:spcPts val="1200"/>
              </a:lnSpc>
              <a:buClr>
                <a:srgbClr val="E42313"/>
              </a:buClr>
              <a:buFont typeface="Arial" panose="020B0604020202020204" pitchFamily="34" charset="0"/>
              <a:buChar char="•"/>
            </a:pPr>
            <a:r>
              <a:rPr lang="nl-BE" sz="900" dirty="0">
                <a:solidFill>
                  <a:srgbClr val="501B4A"/>
                </a:solidFill>
                <a:latin typeface="Constantia" panose="02030602050306030303" pitchFamily="18" charset="0"/>
                <a:cs typeface="Calibri" panose="020F0502020204030204" pitchFamily="34" charset="0"/>
              </a:rPr>
              <a:t>Form Factors</a:t>
            </a:r>
          </a:p>
          <a:p>
            <a:pPr marL="171452" indent="-171452">
              <a:lnSpc>
                <a:spcPts val="1200"/>
              </a:lnSpc>
              <a:buClr>
                <a:srgbClr val="E42313"/>
              </a:buClr>
              <a:buFont typeface="Arial" panose="020B0604020202020204" pitchFamily="34" charset="0"/>
              <a:buChar char="•"/>
            </a:pPr>
            <a:r>
              <a:rPr lang="nl-BE" sz="900" dirty="0">
                <a:solidFill>
                  <a:srgbClr val="501B4A"/>
                </a:solidFill>
                <a:latin typeface="Constantia" panose="02030602050306030303" pitchFamily="18" charset="0"/>
                <a:cs typeface="Calibri" panose="020F0502020204030204" pitchFamily="34" charset="0"/>
              </a:rPr>
              <a:t>Digital Health</a:t>
            </a:r>
          </a:p>
        </p:txBody>
      </p:sp>
      <p:sp>
        <p:nvSpPr>
          <p:cNvPr id="23" name="Rectangle 13">
            <a:extLst>
              <a:ext uri="{FF2B5EF4-FFF2-40B4-BE49-F238E27FC236}">
                <a16:creationId xmlns:a16="http://schemas.microsoft.com/office/drawing/2014/main" id="{9313A470-5F52-1552-8D2B-FEC785B53994}"/>
              </a:ext>
            </a:extLst>
          </p:cNvPr>
          <p:cNvSpPr/>
          <p:nvPr/>
        </p:nvSpPr>
        <p:spPr>
          <a:xfrm>
            <a:off x="6606724" y="3936411"/>
            <a:ext cx="1774781" cy="434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1452" indent="-171452">
              <a:lnSpc>
                <a:spcPts val="1200"/>
              </a:lnSpc>
              <a:buClr>
                <a:srgbClr val="E42313"/>
              </a:buClr>
              <a:buFont typeface="Arial" panose="020B0604020202020204" pitchFamily="34" charset="0"/>
              <a:buChar char="•"/>
            </a:pPr>
            <a:r>
              <a:rPr lang="nl-BE" sz="900" dirty="0">
                <a:solidFill>
                  <a:srgbClr val="501B4A"/>
                </a:solidFill>
                <a:latin typeface="Constantia" panose="02030602050306030303" pitchFamily="18" charset="0"/>
                <a:cs typeface="Calibri" panose="020F0502020204030204" pitchFamily="34" charset="0"/>
              </a:rPr>
              <a:t>Resource Productivity </a:t>
            </a:r>
          </a:p>
          <a:p>
            <a:pPr marL="171452" indent="-171452">
              <a:lnSpc>
                <a:spcPts val="1200"/>
              </a:lnSpc>
              <a:buClr>
                <a:srgbClr val="E42313"/>
              </a:buClr>
              <a:buFont typeface="Arial" panose="020B0604020202020204" pitchFamily="34" charset="0"/>
              <a:buChar char="•"/>
            </a:pPr>
            <a:r>
              <a:rPr lang="nl-BE" sz="900" dirty="0" err="1">
                <a:solidFill>
                  <a:srgbClr val="501B4A"/>
                </a:solidFill>
                <a:latin typeface="Constantia" panose="02030602050306030303" pitchFamily="18" charset="0"/>
                <a:cs typeface="Calibri" panose="020F0502020204030204" pitchFamily="34" charset="0"/>
              </a:rPr>
              <a:t>Outcome</a:t>
            </a:r>
            <a:r>
              <a:rPr lang="nl-BE" sz="900" dirty="0">
                <a:solidFill>
                  <a:srgbClr val="501B4A"/>
                </a:solidFill>
                <a:latin typeface="Constantia" panose="02030602050306030303" pitchFamily="18" charset="0"/>
                <a:cs typeface="Calibri" panose="020F0502020204030204" pitchFamily="34" charset="0"/>
              </a:rPr>
              <a:t>/Value </a:t>
            </a:r>
            <a:r>
              <a:rPr lang="nl-BE" sz="900" dirty="0" err="1">
                <a:solidFill>
                  <a:srgbClr val="501B4A"/>
                </a:solidFill>
                <a:latin typeface="Constantia" panose="02030602050306030303" pitchFamily="18" charset="0"/>
                <a:cs typeface="Calibri" panose="020F0502020204030204" pitchFamily="34" charset="0"/>
              </a:rPr>
              <a:t>based</a:t>
            </a:r>
            <a:r>
              <a:rPr lang="nl-BE" sz="900" dirty="0">
                <a:solidFill>
                  <a:srgbClr val="501B4A"/>
                </a:solidFill>
                <a:latin typeface="Constantia" panose="02030602050306030303" pitchFamily="18" charset="0"/>
                <a:cs typeface="Calibri" panose="020F0502020204030204" pitchFamily="34" charset="0"/>
              </a:rPr>
              <a:t> </a:t>
            </a:r>
            <a:r>
              <a:rPr lang="nl-BE" sz="900" dirty="0" err="1">
                <a:solidFill>
                  <a:srgbClr val="501B4A"/>
                </a:solidFill>
                <a:latin typeface="Constantia" panose="02030602050306030303" pitchFamily="18" charset="0"/>
                <a:cs typeface="Calibri" panose="020F0502020204030204" pitchFamily="34" charset="0"/>
              </a:rPr>
              <a:t>healthcare</a:t>
            </a:r>
            <a:endParaRPr lang="nl-BE" sz="900" dirty="0">
              <a:solidFill>
                <a:srgbClr val="501B4A"/>
              </a:solidFill>
              <a:latin typeface="Constantia" panose="02030602050306030303" pitchFamily="18" charset="0"/>
              <a:cs typeface="Calibri" panose="020F0502020204030204" pitchFamily="34" charset="0"/>
            </a:endParaRPr>
          </a:p>
          <a:p>
            <a:pPr marL="171452" indent="-171452">
              <a:lnSpc>
                <a:spcPts val="1200"/>
              </a:lnSpc>
              <a:buClr>
                <a:srgbClr val="E42313"/>
              </a:buClr>
              <a:buFont typeface="Arial" panose="020B0604020202020204" pitchFamily="34" charset="0"/>
              <a:buChar char="•"/>
            </a:pPr>
            <a:r>
              <a:rPr lang="nl-BE" sz="900" dirty="0" err="1">
                <a:solidFill>
                  <a:srgbClr val="501B4A"/>
                </a:solidFill>
                <a:latin typeface="Constantia" panose="02030602050306030303" pitchFamily="18" charset="0"/>
                <a:cs typeface="Calibri" panose="020F0502020204030204" pitchFamily="34" charset="0"/>
              </a:rPr>
              <a:t>Ecological</a:t>
            </a:r>
            <a:r>
              <a:rPr lang="nl-BE" sz="900" dirty="0">
                <a:solidFill>
                  <a:srgbClr val="501B4A"/>
                </a:solidFill>
                <a:latin typeface="Constantia" panose="02030602050306030303" pitchFamily="18" charset="0"/>
                <a:cs typeface="Calibri" panose="020F0502020204030204" pitchFamily="34" charset="0"/>
              </a:rPr>
              <a:t> footprint</a:t>
            </a:r>
          </a:p>
        </p:txBody>
      </p:sp>
      <p:pic>
        <p:nvPicPr>
          <p:cNvPr id="16" name="Afbeelding 15" descr="Afbeelding met pijl&#10;&#10;Automatisch gegenereerde beschrijving">
            <a:extLst>
              <a:ext uri="{FF2B5EF4-FFF2-40B4-BE49-F238E27FC236}">
                <a16:creationId xmlns:a16="http://schemas.microsoft.com/office/drawing/2014/main" id="{8325F602-50D9-3F01-3409-CB5C137D0343}"/>
              </a:ext>
            </a:extLst>
          </p:cNvPr>
          <p:cNvPicPr>
            <a:picLocks noChangeAspect="1"/>
          </p:cNvPicPr>
          <p:nvPr/>
        </p:nvPicPr>
        <p:blipFill>
          <a:blip r:embed="rId6"/>
          <a:stretch>
            <a:fillRect/>
          </a:stretch>
        </p:blipFill>
        <p:spPr>
          <a:xfrm>
            <a:off x="6972583" y="335"/>
            <a:ext cx="2171417" cy="1095232"/>
          </a:xfrm>
          <a:prstGeom prst="rect">
            <a:avLst/>
          </a:prstGeom>
        </p:spPr>
      </p:pic>
    </p:spTree>
    <p:extLst>
      <p:ext uri="{BB962C8B-B14F-4D97-AF65-F5344CB8AC3E}">
        <p14:creationId xmlns:p14="http://schemas.microsoft.com/office/powerpoint/2010/main" val="357863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F585C08-A137-F3BE-53C5-E8FE3BEC1F7E}"/>
              </a:ext>
            </a:extLst>
          </p:cNvPr>
          <p:cNvSpPr>
            <a:spLocks noGrp="1"/>
          </p:cNvSpPr>
          <p:nvPr>
            <p:ph type="ftr" sz="quarter" idx="3"/>
          </p:nvPr>
        </p:nvSpPr>
        <p:spPr/>
        <p:txBody>
          <a:bodyPr/>
          <a:lstStyle/>
          <a:p>
            <a:r>
              <a:rPr lang="nl-BE"/>
              <a:t>Empowering X-ray Experts</a:t>
            </a:r>
            <a:endParaRPr lang="nl-BE" dirty="0"/>
          </a:p>
        </p:txBody>
      </p:sp>
      <p:sp>
        <p:nvSpPr>
          <p:cNvPr id="3" name="Tijdelijke aanduiding voor dianummer 2">
            <a:extLst>
              <a:ext uri="{FF2B5EF4-FFF2-40B4-BE49-F238E27FC236}">
                <a16:creationId xmlns:a16="http://schemas.microsoft.com/office/drawing/2014/main" id="{321D8BBD-B29C-1A47-AEC7-661ED793E617}"/>
              </a:ext>
            </a:extLst>
          </p:cNvPr>
          <p:cNvSpPr>
            <a:spLocks noGrp="1"/>
          </p:cNvSpPr>
          <p:nvPr>
            <p:ph type="sldNum" sz="quarter" idx="4"/>
          </p:nvPr>
        </p:nvSpPr>
        <p:spPr/>
        <p:txBody>
          <a:bodyPr/>
          <a:lstStyle/>
          <a:p>
            <a:fld id="{AC94135E-BE8F-0B4D-B438-334FF8E5DE1C}" type="slidenum">
              <a:rPr lang="nl-BE" smtClean="0"/>
              <a:pPr/>
              <a:t>7</a:t>
            </a:fld>
            <a:endParaRPr lang="nl-BE" dirty="0"/>
          </a:p>
        </p:txBody>
      </p:sp>
      <p:sp>
        <p:nvSpPr>
          <p:cNvPr id="4" name="Tekstvak 3">
            <a:extLst>
              <a:ext uri="{FF2B5EF4-FFF2-40B4-BE49-F238E27FC236}">
                <a16:creationId xmlns:a16="http://schemas.microsoft.com/office/drawing/2014/main" id="{2E78A358-5437-0F94-F46A-573985C9EE0F}"/>
              </a:ext>
            </a:extLst>
          </p:cNvPr>
          <p:cNvSpPr txBox="1"/>
          <p:nvPr/>
        </p:nvSpPr>
        <p:spPr>
          <a:xfrm>
            <a:off x="457736" y="1715907"/>
            <a:ext cx="7933413" cy="1642629"/>
          </a:xfrm>
          <a:prstGeom prst="rect">
            <a:avLst/>
          </a:prstGeom>
          <a:noFill/>
        </p:spPr>
        <p:txBody>
          <a:bodyPr wrap="square" rtlCol="0">
            <a:spAutoFit/>
          </a:bodyPr>
          <a:lstStyle/>
          <a:p>
            <a:pPr marL="273053" indent="-228603">
              <a:lnSpc>
                <a:spcPts val="4000"/>
              </a:lnSpc>
            </a:pPr>
            <a:r>
              <a:rPr lang="en-US" sz="4000" dirty="0">
                <a:gradFill>
                  <a:gsLst>
                    <a:gs pos="10000">
                      <a:srgbClr val="DB322A"/>
                    </a:gs>
                    <a:gs pos="90000">
                      <a:srgbClr val="381639">
                        <a:lumMod val="99721"/>
                      </a:srgbClr>
                    </a:gs>
                  </a:gsLst>
                  <a:lin ang="0" scaled="0"/>
                </a:gradFill>
                <a:latin typeface="Constantia" panose="02030602050306030303" pitchFamily="18" charset="0"/>
              </a:rPr>
              <a:t>“</a:t>
            </a:r>
            <a:r>
              <a:rPr lang="en-US" sz="4125" dirty="0">
                <a:gradFill>
                  <a:gsLst>
                    <a:gs pos="10000">
                      <a:srgbClr val="DB322A"/>
                    </a:gs>
                    <a:gs pos="90000">
                      <a:srgbClr val="381639">
                        <a:lumMod val="99721"/>
                      </a:srgbClr>
                    </a:gs>
                  </a:gsLst>
                  <a:lin ang="0" scaled="0"/>
                </a:gradFill>
                <a:latin typeface="Constantia" panose="02030602050306030303" pitchFamily="18" charset="0"/>
              </a:rPr>
              <a:t>We transform radiology bringing </a:t>
            </a:r>
            <a:r>
              <a:rPr lang="en-US" sz="4125" b="1" dirty="0">
                <a:gradFill>
                  <a:gsLst>
                    <a:gs pos="10000">
                      <a:srgbClr val="DB322A"/>
                    </a:gs>
                    <a:gs pos="90000">
                      <a:srgbClr val="381639">
                        <a:lumMod val="99721"/>
                      </a:srgbClr>
                    </a:gs>
                  </a:gsLst>
                  <a:lin ang="0" scaled="0"/>
                </a:gradFill>
                <a:latin typeface="Constantia" panose="02030602050306030303" pitchFamily="18" charset="0"/>
              </a:rPr>
              <a:t>intelligent </a:t>
            </a:r>
            <a:r>
              <a:rPr lang="en-US" sz="4125" dirty="0">
                <a:gradFill>
                  <a:gsLst>
                    <a:gs pos="10000">
                      <a:srgbClr val="DB322A"/>
                    </a:gs>
                    <a:gs pos="90000">
                      <a:srgbClr val="381639">
                        <a:lumMod val="99721"/>
                      </a:srgbClr>
                    </a:gs>
                  </a:gsLst>
                  <a:lin ang="0" scaled="0"/>
                </a:gradFill>
                <a:latin typeface="Constantia" panose="02030602050306030303" pitchFamily="18" charset="0"/>
              </a:rPr>
              <a:t>and </a:t>
            </a:r>
            <a:r>
              <a:rPr lang="en-US" sz="4125" b="1" dirty="0">
                <a:gradFill>
                  <a:gsLst>
                    <a:gs pos="10000">
                      <a:srgbClr val="DB322A"/>
                    </a:gs>
                    <a:gs pos="90000">
                      <a:srgbClr val="381639">
                        <a:lumMod val="99721"/>
                      </a:srgbClr>
                    </a:gs>
                  </a:gsLst>
                  <a:lin ang="0" scaled="0"/>
                </a:gradFill>
                <a:latin typeface="Constantia" panose="02030602050306030303" pitchFamily="18" charset="0"/>
              </a:rPr>
              <a:t>definitive</a:t>
            </a:r>
            <a:r>
              <a:rPr lang="en-US" sz="4125" dirty="0">
                <a:gradFill>
                  <a:gsLst>
                    <a:gs pos="10000">
                      <a:srgbClr val="DB322A"/>
                    </a:gs>
                    <a:gs pos="90000">
                      <a:srgbClr val="381639">
                        <a:lumMod val="99721"/>
                      </a:srgbClr>
                    </a:gs>
                  </a:gsLst>
                  <a:lin ang="0" scaled="0"/>
                </a:gradFill>
                <a:latin typeface="Constantia" panose="02030602050306030303" pitchFamily="18" charset="0"/>
              </a:rPr>
              <a:t> </a:t>
            </a:r>
            <a:r>
              <a:rPr lang="en-US" sz="4125" b="1" dirty="0">
                <a:gradFill>
                  <a:gsLst>
                    <a:gs pos="10000">
                      <a:srgbClr val="DB322A"/>
                    </a:gs>
                    <a:gs pos="90000">
                      <a:srgbClr val="381639">
                        <a:lumMod val="99721"/>
                      </a:srgbClr>
                    </a:gs>
                  </a:gsLst>
                  <a:lin ang="0" scaled="0"/>
                </a:gradFill>
                <a:latin typeface="Constantia" panose="02030602050306030303" pitchFamily="18" charset="0"/>
              </a:rPr>
              <a:t>answers</a:t>
            </a:r>
            <a:r>
              <a:rPr lang="en-US" sz="4125" dirty="0">
                <a:gradFill>
                  <a:gsLst>
                    <a:gs pos="10000">
                      <a:srgbClr val="DB322A"/>
                    </a:gs>
                    <a:gs pos="90000">
                      <a:srgbClr val="381639">
                        <a:lumMod val="99721"/>
                      </a:srgbClr>
                    </a:gs>
                  </a:gsLst>
                  <a:lin ang="0" scaled="0"/>
                </a:gradFill>
                <a:latin typeface="Constantia" panose="02030602050306030303" pitchFamily="18" charset="0"/>
              </a:rPr>
              <a:t> to patients”</a:t>
            </a:r>
          </a:p>
        </p:txBody>
      </p:sp>
      <p:sp>
        <p:nvSpPr>
          <p:cNvPr id="5" name="Rectangle 23">
            <a:extLst>
              <a:ext uri="{FF2B5EF4-FFF2-40B4-BE49-F238E27FC236}">
                <a16:creationId xmlns:a16="http://schemas.microsoft.com/office/drawing/2014/main" id="{78610755-FC62-9D14-E03B-8FBC1D1539C7}"/>
              </a:ext>
            </a:extLst>
          </p:cNvPr>
          <p:cNvSpPr/>
          <p:nvPr/>
        </p:nvSpPr>
        <p:spPr>
          <a:xfrm>
            <a:off x="457200" y="3388480"/>
            <a:ext cx="7924799" cy="338554"/>
          </a:xfrm>
          <a:prstGeom prst="rect">
            <a:avLst/>
          </a:prstGeom>
        </p:spPr>
        <p:txBody>
          <a:bodyPr wrap="square">
            <a:spAutoFit/>
          </a:bodyPr>
          <a:lstStyle/>
          <a:p>
            <a:pPr algn="ctr">
              <a:buClrTx/>
              <a:buFontTx/>
              <a:buNone/>
            </a:pPr>
            <a:r>
              <a:rPr lang="en-US" sz="1600" dirty="0">
                <a:solidFill>
                  <a:srgbClr val="501B4A"/>
                </a:solidFill>
                <a:latin typeface="Calibri"/>
              </a:rPr>
              <a:t>Our Vision</a:t>
            </a:r>
          </a:p>
        </p:txBody>
      </p:sp>
      <p:pic>
        <p:nvPicPr>
          <p:cNvPr id="8" name="Afbeelding 7" descr="Afbeelding met pijl&#10;&#10;Automatisch gegenereerde beschrijving">
            <a:extLst>
              <a:ext uri="{FF2B5EF4-FFF2-40B4-BE49-F238E27FC236}">
                <a16:creationId xmlns:a16="http://schemas.microsoft.com/office/drawing/2014/main" id="{52205CB2-BDE0-9EF5-AC1F-C660DFBD37BD}"/>
              </a:ext>
            </a:extLst>
          </p:cNvPr>
          <p:cNvPicPr>
            <a:picLocks noChangeAspect="1"/>
          </p:cNvPicPr>
          <p:nvPr/>
        </p:nvPicPr>
        <p:blipFill>
          <a:blip r:embed="rId2"/>
          <a:stretch>
            <a:fillRect/>
          </a:stretch>
        </p:blipFill>
        <p:spPr>
          <a:xfrm>
            <a:off x="6972583" y="335"/>
            <a:ext cx="2171417" cy="1095232"/>
          </a:xfrm>
          <a:prstGeom prst="rect">
            <a:avLst/>
          </a:prstGeom>
        </p:spPr>
      </p:pic>
    </p:spTree>
    <p:extLst>
      <p:ext uri="{BB962C8B-B14F-4D97-AF65-F5344CB8AC3E}">
        <p14:creationId xmlns:p14="http://schemas.microsoft.com/office/powerpoint/2010/main" val="427604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FF935C9-9EDD-9AA9-DBB8-1261B1C7E123}"/>
              </a:ext>
            </a:extLst>
          </p:cNvPr>
          <p:cNvSpPr>
            <a:spLocks noGrp="1"/>
          </p:cNvSpPr>
          <p:nvPr>
            <p:ph type="ftr" sz="quarter" idx="3"/>
          </p:nvPr>
        </p:nvSpPr>
        <p:spPr/>
        <p:txBody>
          <a:bodyPr/>
          <a:lstStyle/>
          <a:p>
            <a:r>
              <a:rPr lang="nl-BE" dirty="0"/>
              <a:t>Empowering X-ray Experts</a:t>
            </a:r>
          </a:p>
        </p:txBody>
      </p:sp>
      <p:sp>
        <p:nvSpPr>
          <p:cNvPr id="5" name="Tijdelijke aanduiding voor dianummer 4">
            <a:extLst>
              <a:ext uri="{FF2B5EF4-FFF2-40B4-BE49-F238E27FC236}">
                <a16:creationId xmlns:a16="http://schemas.microsoft.com/office/drawing/2014/main" id="{F6BA01B0-94AC-A821-E27D-41B842E86AA7}"/>
              </a:ext>
            </a:extLst>
          </p:cNvPr>
          <p:cNvSpPr>
            <a:spLocks noGrp="1"/>
          </p:cNvSpPr>
          <p:nvPr>
            <p:ph type="sldNum" sz="quarter" idx="4"/>
          </p:nvPr>
        </p:nvSpPr>
        <p:spPr/>
        <p:txBody>
          <a:bodyPr/>
          <a:lstStyle/>
          <a:p>
            <a:fld id="{AC94135E-BE8F-0B4D-B438-334FF8E5DE1C}" type="slidenum">
              <a:rPr lang="nl-BE" smtClean="0"/>
              <a:pPr/>
              <a:t>8</a:t>
            </a:fld>
            <a:endParaRPr lang="nl-BE" dirty="0"/>
          </a:p>
        </p:txBody>
      </p:sp>
      <p:sp>
        <p:nvSpPr>
          <p:cNvPr id="2" name="Titel 1">
            <a:extLst>
              <a:ext uri="{FF2B5EF4-FFF2-40B4-BE49-F238E27FC236}">
                <a16:creationId xmlns:a16="http://schemas.microsoft.com/office/drawing/2014/main" id="{4BBD91B7-2019-52B1-A31C-2D23326EF24F}"/>
              </a:ext>
            </a:extLst>
          </p:cNvPr>
          <p:cNvSpPr>
            <a:spLocks noGrp="1"/>
          </p:cNvSpPr>
          <p:nvPr>
            <p:ph type="title" idx="4294967295"/>
          </p:nvPr>
        </p:nvSpPr>
        <p:spPr>
          <a:xfrm>
            <a:off x="457200" y="642938"/>
            <a:ext cx="7429500" cy="897104"/>
          </a:xfrm>
          <a:prstGeom prst="rect">
            <a:avLst/>
          </a:prstGeom>
        </p:spPr>
        <p:txBody>
          <a:bodyPr/>
          <a:lstStyle/>
          <a:p>
            <a:pPr algn="l"/>
            <a:r>
              <a:rPr lang="en-IN" sz="2700" dirty="0">
                <a:latin typeface="Calibri" panose="020F0502020204030204" pitchFamily="34" charset="0"/>
                <a:cs typeface="Calibri" panose="020F0502020204030204" pitchFamily="34" charset="0"/>
              </a:rPr>
              <a:t>Our strategy: </a:t>
            </a:r>
            <a:r>
              <a:rPr lang="en-IN" sz="2700" dirty="0">
                <a:solidFill>
                  <a:srgbClr val="E22726"/>
                </a:solidFill>
                <a:latin typeface="Calibri" panose="020F0502020204030204" pitchFamily="34" charset="0"/>
                <a:cs typeface="Calibri" panose="020F0502020204030204" pitchFamily="34" charset="0"/>
              </a:rPr>
              <a:t>a unique approach to Radiography </a:t>
            </a:r>
            <a:br>
              <a:rPr lang="en-IN" sz="2700" dirty="0">
                <a:solidFill>
                  <a:srgbClr val="E22726"/>
                </a:solidFill>
                <a:latin typeface="Calibri" panose="020F0502020204030204" pitchFamily="34" charset="0"/>
                <a:cs typeface="Calibri" panose="020F0502020204030204" pitchFamily="34" charset="0"/>
              </a:rPr>
            </a:br>
            <a:r>
              <a:rPr lang="en-IN" sz="2700" dirty="0">
                <a:latin typeface="Calibri" panose="020F0502020204030204" pitchFamily="34" charset="0"/>
                <a:cs typeface="Calibri" panose="020F0502020204030204" pitchFamily="34" charset="0"/>
              </a:rPr>
              <a:t>in 4 key perspectives </a:t>
            </a:r>
          </a:p>
        </p:txBody>
      </p:sp>
      <p:sp>
        <p:nvSpPr>
          <p:cNvPr id="14" name="Rectangle 10">
            <a:extLst>
              <a:ext uri="{FF2B5EF4-FFF2-40B4-BE49-F238E27FC236}">
                <a16:creationId xmlns:a16="http://schemas.microsoft.com/office/drawing/2014/main" id="{65F6C3F4-055F-68E2-D7B0-818E0E561B61}"/>
              </a:ext>
            </a:extLst>
          </p:cNvPr>
          <p:cNvSpPr/>
          <p:nvPr/>
        </p:nvSpPr>
        <p:spPr>
          <a:xfrm>
            <a:off x="1784062" y="1755051"/>
            <a:ext cx="2441435" cy="1211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543825"/>
            <a:r>
              <a:rPr lang="en-US" sz="1200" b="1" dirty="0">
                <a:solidFill>
                  <a:srgbClr val="501B4A"/>
                </a:solidFill>
                <a:latin typeface="Calibri" panose="020F0502020204030204" pitchFamily="34" charset="0"/>
                <a:ea typeface="Open Sans Semibold" charset="0"/>
                <a:cs typeface="Calibri" panose="020F0502020204030204" pitchFamily="34" charset="0"/>
              </a:rPr>
              <a:t>Expanding Gold Standard image </a:t>
            </a:r>
          </a:p>
          <a:p>
            <a:pPr defTabSz="543825"/>
            <a:r>
              <a:rPr lang="en-US" sz="1200" b="1" dirty="0">
                <a:solidFill>
                  <a:srgbClr val="501B4A"/>
                </a:solidFill>
                <a:latin typeface="Calibri" panose="020F0502020204030204" pitchFamily="34" charset="0"/>
                <a:ea typeface="Open Sans Semibold" charset="0"/>
                <a:cs typeface="Calibri" panose="020F0502020204030204" pitchFamily="34" charset="0"/>
              </a:rPr>
              <a:t>in Differentiated portfolio</a:t>
            </a:r>
          </a:p>
          <a:p>
            <a:pPr defTabSz="543825"/>
            <a:endPar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endParaRPr>
          </a:p>
          <a:p>
            <a:pPr defTabSz="543825"/>
            <a:r>
              <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rPr>
              <a:t>We offer our MUSICA Gold Standard to all platforms ensuring maximum value </a:t>
            </a:r>
            <a:br>
              <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rPr>
            </a:br>
            <a:r>
              <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rPr>
              <a:t>to Patients (best dose delivery), </a:t>
            </a:r>
            <a:br>
              <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rPr>
            </a:br>
            <a:r>
              <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rPr>
              <a:t>to Radiographers (same interface), </a:t>
            </a:r>
            <a:br>
              <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rPr>
            </a:br>
            <a:r>
              <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rPr>
              <a:t>to Radiologist (Image consistency and Quality)</a:t>
            </a:r>
          </a:p>
        </p:txBody>
      </p:sp>
      <p:sp>
        <p:nvSpPr>
          <p:cNvPr id="3" name="Rectangle 10">
            <a:extLst>
              <a:ext uri="{FF2B5EF4-FFF2-40B4-BE49-F238E27FC236}">
                <a16:creationId xmlns:a16="http://schemas.microsoft.com/office/drawing/2014/main" id="{944AD079-C245-223B-E11A-DB1045E34686}"/>
              </a:ext>
            </a:extLst>
          </p:cNvPr>
          <p:cNvSpPr/>
          <p:nvPr/>
        </p:nvSpPr>
        <p:spPr>
          <a:xfrm>
            <a:off x="5935239" y="1755051"/>
            <a:ext cx="2441435" cy="1211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914228"/>
            <a:r>
              <a:rPr lang="en-US" sz="1200" b="1" dirty="0">
                <a:solidFill>
                  <a:srgbClr val="501B4A"/>
                </a:solidFill>
                <a:latin typeface="Calibri" panose="020F0502020204030204" pitchFamily="34" charset="0"/>
                <a:ea typeface="Open Sans Semibold" charset="0"/>
                <a:cs typeface="Calibri" panose="020F0502020204030204" pitchFamily="34" charset="0"/>
              </a:rPr>
              <a:t>Big Data for standardization, </a:t>
            </a:r>
          </a:p>
          <a:p>
            <a:pPr defTabSz="914228"/>
            <a:r>
              <a:rPr lang="en-US" sz="1200" b="1" dirty="0">
                <a:solidFill>
                  <a:srgbClr val="501B4A"/>
                </a:solidFill>
                <a:latin typeface="Calibri" panose="020F0502020204030204" pitchFamily="34" charset="0"/>
                <a:ea typeface="Open Sans Semibold" charset="0"/>
                <a:cs typeface="Calibri" panose="020F0502020204030204" pitchFamily="34" charset="0"/>
              </a:rPr>
              <a:t>scale and enhanced performance</a:t>
            </a:r>
          </a:p>
          <a:p>
            <a:pPr defTabSz="543825"/>
            <a:endPar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endParaRPr>
          </a:p>
          <a:p>
            <a:pPr defTabSz="543825"/>
            <a:r>
              <a:rPr lang="en-US" sz="900" dirty="0">
                <a:solidFill>
                  <a:srgbClr val="501B4A"/>
                </a:solidFill>
                <a:latin typeface="Constantia" panose="02030602050306030303" pitchFamily="18" charset="0"/>
                <a:cs typeface="Calibri" panose="020F0502020204030204" pitchFamily="34" charset="0"/>
              </a:rPr>
              <a:t>We combine the E2E know how and the expertise level of a dedicated global provider of Radiography Solutions and augment it with Big Data to standardize, Scale and Enhance Performance</a:t>
            </a:r>
          </a:p>
        </p:txBody>
      </p:sp>
      <p:sp>
        <p:nvSpPr>
          <p:cNvPr id="15" name="Rectangle 10">
            <a:extLst>
              <a:ext uri="{FF2B5EF4-FFF2-40B4-BE49-F238E27FC236}">
                <a16:creationId xmlns:a16="http://schemas.microsoft.com/office/drawing/2014/main" id="{1A001B52-5EF8-D992-0251-48CF4224D1BC}"/>
              </a:ext>
            </a:extLst>
          </p:cNvPr>
          <p:cNvSpPr/>
          <p:nvPr/>
        </p:nvSpPr>
        <p:spPr>
          <a:xfrm>
            <a:off x="1784062" y="3223737"/>
            <a:ext cx="2441435" cy="1211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914228"/>
            <a:r>
              <a:rPr lang="en-US" sz="1200" b="1" dirty="0">
                <a:solidFill>
                  <a:srgbClr val="501B4A"/>
                </a:solidFill>
                <a:latin typeface="Calibri" panose="020F0502020204030204" pitchFamily="34" charset="0"/>
                <a:ea typeface="Open Sans Semibold" charset="0"/>
                <a:cs typeface="Calibri" panose="020F0502020204030204" pitchFamily="34" charset="0"/>
              </a:rPr>
              <a:t>Inventing Point-of-Care Intelligence</a:t>
            </a:r>
          </a:p>
          <a:p>
            <a:pPr defTabSz="543825"/>
            <a:endParaRPr lang="en-US" sz="1200" b="1" dirty="0">
              <a:solidFill>
                <a:srgbClr val="501B4A"/>
              </a:solidFill>
              <a:latin typeface="Calibri" panose="020F0502020204030204" pitchFamily="34" charset="0"/>
              <a:ea typeface="Open Sans Semibold" charset="0"/>
              <a:cs typeface="Calibri" panose="020F0502020204030204" pitchFamily="34" charset="0"/>
            </a:endParaRPr>
          </a:p>
          <a:p>
            <a:pPr defTabSz="543825"/>
            <a:r>
              <a:rPr lang="en-US" sz="900" dirty="0">
                <a:solidFill>
                  <a:srgbClr val="501B4A"/>
                </a:solidFill>
                <a:latin typeface="Constantia" panose="02030602050306030303" pitchFamily="18" charset="0"/>
                <a:cs typeface="Calibri" panose="020F0502020204030204" pitchFamily="34" charset="0"/>
              </a:rPr>
              <a:t>Our solutions are designed as Modality on boarded intelligence, or POC AI and can complement non Xray and PACS AI,</a:t>
            </a:r>
          </a:p>
          <a:p>
            <a:pPr defTabSz="543825"/>
            <a:r>
              <a:rPr lang="en-US" sz="900" dirty="0">
                <a:solidFill>
                  <a:srgbClr val="501B4A"/>
                </a:solidFill>
                <a:latin typeface="Constantia" panose="02030602050306030303" pitchFamily="18" charset="0"/>
                <a:cs typeface="Calibri" panose="020F0502020204030204" pitchFamily="34" charset="0"/>
              </a:rPr>
              <a:t>on old and new platforms</a:t>
            </a:r>
          </a:p>
        </p:txBody>
      </p:sp>
      <p:sp>
        <p:nvSpPr>
          <p:cNvPr id="16" name="Rectangle 10">
            <a:extLst>
              <a:ext uri="{FF2B5EF4-FFF2-40B4-BE49-F238E27FC236}">
                <a16:creationId xmlns:a16="http://schemas.microsoft.com/office/drawing/2014/main" id="{F3819B42-8E69-E1BE-F041-F12411B8ADE2}"/>
              </a:ext>
            </a:extLst>
          </p:cNvPr>
          <p:cNvSpPr/>
          <p:nvPr/>
        </p:nvSpPr>
        <p:spPr>
          <a:xfrm>
            <a:off x="5935239" y="3223737"/>
            <a:ext cx="2441435" cy="1211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914228"/>
            <a:r>
              <a:rPr lang="en-US" sz="1200" b="1" dirty="0">
                <a:solidFill>
                  <a:srgbClr val="501B4A"/>
                </a:solidFill>
                <a:latin typeface="Calibri" panose="020F0502020204030204" pitchFamily="34" charset="0"/>
                <a:ea typeface="Open Sans Semibold" charset="0"/>
                <a:cs typeface="Calibri" panose="020F0502020204030204" pitchFamily="34" charset="0"/>
              </a:rPr>
              <a:t>Interventional and </a:t>
            </a:r>
          </a:p>
          <a:p>
            <a:pPr defTabSz="914228"/>
            <a:r>
              <a:rPr lang="en-US" sz="1200" b="1" dirty="0">
                <a:solidFill>
                  <a:srgbClr val="501B4A"/>
                </a:solidFill>
                <a:latin typeface="Calibri" panose="020F0502020204030204" pitchFamily="34" charset="0"/>
                <a:ea typeface="Open Sans Semibold" charset="0"/>
                <a:cs typeface="Calibri" panose="020F0502020204030204" pitchFamily="34" charset="0"/>
              </a:rPr>
              <a:t>multipurpose diagnosis</a:t>
            </a:r>
          </a:p>
          <a:p>
            <a:pPr defTabSz="543825"/>
            <a:endParaRPr lang="en-US" sz="900" dirty="0">
              <a:solidFill>
                <a:srgbClr val="501B4A"/>
              </a:solidFill>
              <a:latin typeface="Constantia" panose="02030602050306030303" pitchFamily="18" charset="0"/>
              <a:ea typeface="Open Sans Light" panose="020B0306030504020204" pitchFamily="34" charset="0"/>
              <a:cs typeface="Calibri" panose="020F0502020204030204" pitchFamily="34" charset="0"/>
            </a:endParaRPr>
          </a:p>
          <a:p>
            <a:pPr defTabSz="543825"/>
            <a:r>
              <a:rPr lang="en-US" sz="900" dirty="0">
                <a:solidFill>
                  <a:srgbClr val="501B4A"/>
                </a:solidFill>
                <a:latin typeface="Constantia" panose="02030602050306030303" pitchFamily="18" charset="0"/>
                <a:cs typeface="Calibri" panose="020F0502020204030204" pitchFamily="34" charset="0"/>
              </a:rPr>
              <a:t>The integration of a true multipurpose solution in both Diagnostic and Interventional with scalable configurations combined with the Gold Standard of Image Processing, providing a unique combination of excellence in the market</a:t>
            </a:r>
          </a:p>
        </p:txBody>
      </p:sp>
      <p:sp>
        <p:nvSpPr>
          <p:cNvPr id="17" name="Rechthoek 16">
            <a:extLst>
              <a:ext uri="{FF2B5EF4-FFF2-40B4-BE49-F238E27FC236}">
                <a16:creationId xmlns:a16="http://schemas.microsoft.com/office/drawing/2014/main" id="{E3517313-64A8-BE86-98FF-5287805A1CF8}"/>
              </a:ext>
            </a:extLst>
          </p:cNvPr>
          <p:cNvSpPr/>
          <p:nvPr/>
        </p:nvSpPr>
        <p:spPr>
          <a:xfrm>
            <a:off x="457736" y="1820892"/>
            <a:ext cx="1146018" cy="11460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18" name="Rechthoek 17">
            <a:extLst>
              <a:ext uri="{FF2B5EF4-FFF2-40B4-BE49-F238E27FC236}">
                <a16:creationId xmlns:a16="http://schemas.microsoft.com/office/drawing/2014/main" id="{27815279-36F5-FBD0-107C-4F18E4399F07}"/>
              </a:ext>
            </a:extLst>
          </p:cNvPr>
          <p:cNvSpPr/>
          <p:nvPr/>
        </p:nvSpPr>
        <p:spPr>
          <a:xfrm>
            <a:off x="4587806" y="1820892"/>
            <a:ext cx="1146018" cy="11460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19" name="Rechthoek 18">
            <a:extLst>
              <a:ext uri="{FF2B5EF4-FFF2-40B4-BE49-F238E27FC236}">
                <a16:creationId xmlns:a16="http://schemas.microsoft.com/office/drawing/2014/main" id="{F885AC4C-F58B-AE6A-4429-0C1F88806E99}"/>
              </a:ext>
            </a:extLst>
          </p:cNvPr>
          <p:cNvSpPr/>
          <p:nvPr/>
        </p:nvSpPr>
        <p:spPr>
          <a:xfrm>
            <a:off x="457736" y="3299304"/>
            <a:ext cx="1146018" cy="11460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20" name="Rechthoek 19">
            <a:extLst>
              <a:ext uri="{FF2B5EF4-FFF2-40B4-BE49-F238E27FC236}">
                <a16:creationId xmlns:a16="http://schemas.microsoft.com/office/drawing/2014/main" id="{9D2ECC4C-9498-8BB8-D9FE-A2C07D9C07FE}"/>
              </a:ext>
            </a:extLst>
          </p:cNvPr>
          <p:cNvSpPr/>
          <p:nvPr/>
        </p:nvSpPr>
        <p:spPr>
          <a:xfrm>
            <a:off x="4587806" y="3299304"/>
            <a:ext cx="1146018" cy="11460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pic>
        <p:nvPicPr>
          <p:cNvPr id="6" name="Afbeelding 5" descr="Afbeelding met pijl&#10;&#10;Automatisch gegenereerde beschrijving">
            <a:extLst>
              <a:ext uri="{FF2B5EF4-FFF2-40B4-BE49-F238E27FC236}">
                <a16:creationId xmlns:a16="http://schemas.microsoft.com/office/drawing/2014/main" id="{3AC453AD-A610-D532-F1E7-1C1805EC9541}"/>
              </a:ext>
            </a:extLst>
          </p:cNvPr>
          <p:cNvPicPr>
            <a:picLocks noChangeAspect="1"/>
          </p:cNvPicPr>
          <p:nvPr/>
        </p:nvPicPr>
        <p:blipFill>
          <a:blip r:embed="rId2"/>
          <a:stretch>
            <a:fillRect/>
          </a:stretch>
        </p:blipFill>
        <p:spPr>
          <a:xfrm>
            <a:off x="6972583" y="335"/>
            <a:ext cx="2171417" cy="1095232"/>
          </a:xfrm>
          <a:prstGeom prst="rect">
            <a:avLst/>
          </a:prstGeom>
        </p:spPr>
      </p:pic>
    </p:spTree>
    <p:extLst>
      <p:ext uri="{BB962C8B-B14F-4D97-AF65-F5344CB8AC3E}">
        <p14:creationId xmlns:p14="http://schemas.microsoft.com/office/powerpoint/2010/main" val="278366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2FF935C9-9EDD-9AA9-DBB8-1261B1C7E123}"/>
              </a:ext>
            </a:extLst>
          </p:cNvPr>
          <p:cNvSpPr>
            <a:spLocks noGrp="1"/>
          </p:cNvSpPr>
          <p:nvPr>
            <p:ph type="ftr" sz="quarter" idx="3"/>
          </p:nvPr>
        </p:nvSpPr>
        <p:spPr/>
        <p:txBody>
          <a:bodyPr/>
          <a:lstStyle/>
          <a:p>
            <a:r>
              <a:rPr lang="nl-BE" dirty="0"/>
              <a:t>Empowering X-ray Experts</a:t>
            </a:r>
          </a:p>
        </p:txBody>
      </p:sp>
      <p:sp>
        <p:nvSpPr>
          <p:cNvPr id="5" name="Tijdelijke aanduiding voor dianummer 4">
            <a:extLst>
              <a:ext uri="{FF2B5EF4-FFF2-40B4-BE49-F238E27FC236}">
                <a16:creationId xmlns:a16="http://schemas.microsoft.com/office/drawing/2014/main" id="{F6BA01B0-94AC-A821-E27D-41B842E86AA7}"/>
              </a:ext>
            </a:extLst>
          </p:cNvPr>
          <p:cNvSpPr>
            <a:spLocks noGrp="1"/>
          </p:cNvSpPr>
          <p:nvPr>
            <p:ph type="sldNum" sz="quarter" idx="4"/>
          </p:nvPr>
        </p:nvSpPr>
        <p:spPr/>
        <p:txBody>
          <a:bodyPr/>
          <a:lstStyle/>
          <a:p>
            <a:fld id="{AC94135E-BE8F-0B4D-B438-334FF8E5DE1C}" type="slidenum">
              <a:rPr lang="nl-BE" smtClean="0"/>
              <a:pPr/>
              <a:t>9</a:t>
            </a:fld>
            <a:endParaRPr lang="nl-BE" dirty="0"/>
          </a:p>
        </p:txBody>
      </p:sp>
      <p:sp>
        <p:nvSpPr>
          <p:cNvPr id="2" name="Titel 1">
            <a:extLst>
              <a:ext uri="{FF2B5EF4-FFF2-40B4-BE49-F238E27FC236}">
                <a16:creationId xmlns:a16="http://schemas.microsoft.com/office/drawing/2014/main" id="{4BBD91B7-2019-52B1-A31C-2D23326EF24F}"/>
              </a:ext>
            </a:extLst>
          </p:cNvPr>
          <p:cNvSpPr>
            <a:spLocks noGrp="1"/>
          </p:cNvSpPr>
          <p:nvPr>
            <p:ph type="title" idx="4294967295"/>
          </p:nvPr>
        </p:nvSpPr>
        <p:spPr>
          <a:xfrm>
            <a:off x="457200" y="642938"/>
            <a:ext cx="7467600" cy="854075"/>
          </a:xfrm>
          <a:prstGeom prst="rect">
            <a:avLst/>
          </a:prstGeom>
        </p:spPr>
        <p:txBody>
          <a:bodyPr/>
          <a:lstStyle/>
          <a:p>
            <a:r>
              <a:rPr lang="en-IN" sz="2700" dirty="0">
                <a:solidFill>
                  <a:schemeClr val="bg1"/>
                </a:solidFill>
                <a:latin typeface="Calibri" panose="020F0502020204030204" pitchFamily="34" charset="0"/>
                <a:cs typeface="Calibri" panose="020F0502020204030204" pitchFamily="34" charset="0"/>
              </a:rPr>
              <a:t>Strategic Choice 1: </a:t>
            </a:r>
            <a:r>
              <a:rPr lang="en-US" sz="2700" dirty="0">
                <a:solidFill>
                  <a:schemeClr val="tx1"/>
                </a:solidFill>
                <a:latin typeface="Calibri" panose="020F0502020204030204" pitchFamily="34" charset="0"/>
                <a:ea typeface="Open Sans Semibold" charset="0"/>
                <a:cs typeface="Calibri" panose="020F0502020204030204" pitchFamily="34" charset="0"/>
              </a:rPr>
              <a:t>Expanding Gold Standard image</a:t>
            </a:r>
            <a:br>
              <a:rPr lang="en-US" sz="2700" dirty="0">
                <a:solidFill>
                  <a:schemeClr val="tx1"/>
                </a:solidFill>
                <a:latin typeface="Calibri" panose="020F0502020204030204" pitchFamily="34" charset="0"/>
                <a:ea typeface="Open Sans Semibold" charset="0"/>
                <a:cs typeface="Calibri" panose="020F0502020204030204" pitchFamily="34" charset="0"/>
              </a:rPr>
            </a:br>
            <a:r>
              <a:rPr lang="en-US" sz="2700" dirty="0">
                <a:solidFill>
                  <a:schemeClr val="tx1"/>
                </a:solidFill>
                <a:latin typeface="Calibri" panose="020F0502020204030204" pitchFamily="34" charset="0"/>
                <a:ea typeface="Open Sans Semibold" charset="0"/>
                <a:cs typeface="Calibri" panose="020F0502020204030204" pitchFamily="34" charset="0"/>
              </a:rPr>
              <a:t>in Differentiated portfolio</a:t>
            </a:r>
          </a:p>
        </p:txBody>
      </p:sp>
      <p:sp>
        <p:nvSpPr>
          <p:cNvPr id="10" name="Rectangle 7">
            <a:extLst>
              <a:ext uri="{FF2B5EF4-FFF2-40B4-BE49-F238E27FC236}">
                <a16:creationId xmlns:a16="http://schemas.microsoft.com/office/drawing/2014/main" id="{13B4CE21-DB47-2ED4-3A20-70CE13A60769}"/>
              </a:ext>
            </a:extLst>
          </p:cNvPr>
          <p:cNvSpPr/>
          <p:nvPr/>
        </p:nvSpPr>
        <p:spPr>
          <a:xfrm>
            <a:off x="2792069" y="1778509"/>
            <a:ext cx="735779" cy="307777"/>
          </a:xfrm>
          <a:prstGeom prst="rect">
            <a:avLst/>
          </a:prstGeom>
        </p:spPr>
        <p:style>
          <a:lnRef idx="0">
            <a:scrgbClr r="0" g="0" b="0"/>
          </a:lnRef>
          <a:fillRef idx="0">
            <a:scrgbClr r="0" g="0" b="0"/>
          </a:fillRef>
          <a:effectRef idx="0">
            <a:scrgbClr r="0" g="0" b="0"/>
          </a:effectRef>
          <a:fontRef idx="major"/>
        </p:style>
        <p:txBody>
          <a:bodyPr wrap="non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000" b="1" dirty="0">
                <a:solidFill>
                  <a:srgbClr val="E42313"/>
                </a:solidFill>
                <a:latin typeface="+mn-lt"/>
              </a:rPr>
              <a:t>Trend: </a:t>
            </a:r>
          </a:p>
        </p:txBody>
      </p:sp>
      <p:sp>
        <p:nvSpPr>
          <p:cNvPr id="11" name="Rectangle 8">
            <a:extLst>
              <a:ext uri="{FF2B5EF4-FFF2-40B4-BE49-F238E27FC236}">
                <a16:creationId xmlns:a16="http://schemas.microsoft.com/office/drawing/2014/main" id="{BA18D475-F296-C384-16F4-79D9549B332B}"/>
              </a:ext>
            </a:extLst>
          </p:cNvPr>
          <p:cNvSpPr/>
          <p:nvPr/>
        </p:nvSpPr>
        <p:spPr>
          <a:xfrm>
            <a:off x="4649812" y="1839629"/>
            <a:ext cx="3753462" cy="399725"/>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ts val="1600"/>
              </a:lnSpc>
            </a:pPr>
            <a:r>
              <a:rPr lang="en-US" sz="1200" dirty="0">
                <a:solidFill>
                  <a:srgbClr val="501B4A"/>
                </a:solidFill>
                <a:latin typeface="Constantia" panose="02030602050306030303" pitchFamily="18" charset="0"/>
              </a:rPr>
              <a:t>Right Fit configuration and Solution with Standardized Image acquisition &amp; performance</a:t>
            </a:r>
          </a:p>
        </p:txBody>
      </p:sp>
      <p:sp>
        <p:nvSpPr>
          <p:cNvPr id="13" name="Rectangle 7">
            <a:extLst>
              <a:ext uri="{FF2B5EF4-FFF2-40B4-BE49-F238E27FC236}">
                <a16:creationId xmlns:a16="http://schemas.microsoft.com/office/drawing/2014/main" id="{556AF351-3125-D757-647F-7177E4A9E0F2}"/>
              </a:ext>
            </a:extLst>
          </p:cNvPr>
          <p:cNvSpPr/>
          <p:nvPr/>
        </p:nvSpPr>
        <p:spPr>
          <a:xfrm>
            <a:off x="2792070" y="2488535"/>
            <a:ext cx="1014701" cy="307777"/>
          </a:xfrm>
          <a:prstGeom prst="rect">
            <a:avLst/>
          </a:prstGeom>
        </p:spPr>
        <p:style>
          <a:lnRef idx="0">
            <a:scrgbClr r="0" g="0" b="0"/>
          </a:lnRef>
          <a:fillRef idx="0">
            <a:scrgbClr r="0" g="0" b="0"/>
          </a:fillRef>
          <a:effectRef idx="0">
            <a:scrgbClr r="0" g="0" b="0"/>
          </a:effectRef>
          <a:fontRef idx="major"/>
        </p:style>
        <p:txBody>
          <a:bodyPr wrap="non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000" b="1" dirty="0">
                <a:solidFill>
                  <a:srgbClr val="E42313"/>
                </a:solidFill>
                <a:latin typeface="+mn-lt"/>
              </a:rPr>
              <a:t>Solution: </a:t>
            </a:r>
          </a:p>
        </p:txBody>
      </p:sp>
      <p:sp>
        <p:nvSpPr>
          <p:cNvPr id="17" name="Rectangle 8">
            <a:extLst>
              <a:ext uri="{FF2B5EF4-FFF2-40B4-BE49-F238E27FC236}">
                <a16:creationId xmlns:a16="http://schemas.microsoft.com/office/drawing/2014/main" id="{A94FDE96-33E9-2176-9776-4B32831C0138}"/>
              </a:ext>
            </a:extLst>
          </p:cNvPr>
          <p:cNvSpPr/>
          <p:nvPr/>
        </p:nvSpPr>
        <p:spPr>
          <a:xfrm>
            <a:off x="4649812" y="2549656"/>
            <a:ext cx="3753462" cy="738664"/>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200" dirty="0">
                <a:solidFill>
                  <a:srgbClr val="501B4A"/>
                </a:solidFill>
                <a:latin typeface="Constantia" panose="02030602050306030303" pitchFamily="18" charset="0"/>
              </a:rPr>
              <a:t>We have dedicated solutions in form factors (rooms, mobile, panels) defined per care delivery profiles, so that specific customer needs find their right fit solution, all powered by MUSICA, the Radiography Gold Standard.</a:t>
            </a:r>
          </a:p>
        </p:txBody>
      </p:sp>
      <p:sp>
        <p:nvSpPr>
          <p:cNvPr id="18" name="Rectangle 7">
            <a:extLst>
              <a:ext uri="{FF2B5EF4-FFF2-40B4-BE49-F238E27FC236}">
                <a16:creationId xmlns:a16="http://schemas.microsoft.com/office/drawing/2014/main" id="{3E1D744C-6C37-44CF-314F-362BD6025385}"/>
              </a:ext>
            </a:extLst>
          </p:cNvPr>
          <p:cNvSpPr/>
          <p:nvPr/>
        </p:nvSpPr>
        <p:spPr>
          <a:xfrm>
            <a:off x="2792069" y="3495868"/>
            <a:ext cx="1607043" cy="615553"/>
          </a:xfrm>
          <a:prstGeom prst="rect">
            <a:avLst/>
          </a:prstGeom>
        </p:spPr>
        <p:style>
          <a:lnRef idx="0">
            <a:scrgbClr r="0" g="0" b="0"/>
          </a:lnRef>
          <a:fillRef idx="0">
            <a:scrgbClr r="0" g="0" b="0"/>
          </a:fillRef>
          <a:effectRef idx="0">
            <a:scrgbClr r="0" g="0" b="0"/>
          </a:effectRef>
          <a:fontRef idx="major"/>
        </p:style>
        <p:txBody>
          <a:bodyPr wrap="non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000" b="1" dirty="0">
                <a:solidFill>
                  <a:srgbClr val="E42313"/>
                </a:solidFill>
                <a:latin typeface="+mn-lt"/>
              </a:rPr>
              <a:t>What is unique</a:t>
            </a:r>
          </a:p>
          <a:p>
            <a:r>
              <a:rPr lang="en-US" sz="2000" b="1" dirty="0">
                <a:solidFill>
                  <a:srgbClr val="E42313"/>
                </a:solidFill>
                <a:latin typeface="+mn-lt"/>
              </a:rPr>
              <a:t>About AGFA: </a:t>
            </a:r>
          </a:p>
        </p:txBody>
      </p:sp>
      <p:sp>
        <p:nvSpPr>
          <p:cNvPr id="19" name="Rectangle 8">
            <a:extLst>
              <a:ext uri="{FF2B5EF4-FFF2-40B4-BE49-F238E27FC236}">
                <a16:creationId xmlns:a16="http://schemas.microsoft.com/office/drawing/2014/main" id="{3ED913C0-888C-4E73-5D0E-3DF306F03A6C}"/>
              </a:ext>
            </a:extLst>
          </p:cNvPr>
          <p:cNvSpPr/>
          <p:nvPr/>
        </p:nvSpPr>
        <p:spPr>
          <a:xfrm>
            <a:off x="4649812" y="3556987"/>
            <a:ext cx="3753462" cy="1107996"/>
          </a:xfrm>
          <a:prstGeom prst="rect">
            <a:avLst/>
          </a:prstGeom>
        </p:spPr>
        <p:style>
          <a:lnRef idx="0">
            <a:scrgbClr r="0" g="0" b="0"/>
          </a:lnRef>
          <a:fillRef idx="0">
            <a:scrgbClr r="0" g="0" b="0"/>
          </a:fillRef>
          <a:effectRef idx="0">
            <a:scrgbClr r="0" g="0" b="0"/>
          </a:effectRef>
          <a:fontRef idx="major"/>
        </p:style>
        <p:txBody>
          <a:bodyPr wrap="square"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1219002">
              <a:defRPr/>
            </a:pPr>
            <a:r>
              <a:rPr lang="en-US" sz="1200" dirty="0">
                <a:solidFill>
                  <a:srgbClr val="501B4A"/>
                </a:solidFill>
                <a:latin typeface="Constantia" panose="02030602050306030303" pitchFamily="18" charset="0"/>
              </a:rPr>
              <a:t>We offer MUSICA Image Processing gold standard to all platforms to ensure we provide maximum value : </a:t>
            </a:r>
          </a:p>
          <a:p>
            <a:pPr marL="171452" indent="-171452" defTabSz="1219002">
              <a:buClr>
                <a:srgbClr val="E42313"/>
              </a:buClr>
              <a:buFont typeface="Arial" panose="020B0604020202020204" pitchFamily="34" charset="0"/>
              <a:buChar char="•"/>
              <a:defRPr/>
            </a:pPr>
            <a:r>
              <a:rPr lang="en-US" sz="1200" dirty="0">
                <a:solidFill>
                  <a:srgbClr val="501B4A"/>
                </a:solidFill>
                <a:latin typeface="Constantia" panose="02030602050306030303" pitchFamily="18" charset="0"/>
              </a:rPr>
              <a:t>to patients (best dose delivery) </a:t>
            </a:r>
          </a:p>
          <a:p>
            <a:pPr marL="171452" indent="-171452" defTabSz="1219002">
              <a:buClr>
                <a:srgbClr val="E42313"/>
              </a:buClr>
              <a:buFont typeface="Arial" panose="020B0604020202020204" pitchFamily="34" charset="0"/>
              <a:buChar char="•"/>
              <a:defRPr/>
            </a:pPr>
            <a:r>
              <a:rPr lang="en-US" sz="1200" dirty="0">
                <a:solidFill>
                  <a:srgbClr val="501B4A"/>
                </a:solidFill>
                <a:latin typeface="Constantia" panose="02030602050306030303" pitchFamily="18" charset="0"/>
              </a:rPr>
              <a:t>to Radiographers (same interface no matter the platform) </a:t>
            </a:r>
          </a:p>
          <a:p>
            <a:pPr marL="171452" indent="-171452" defTabSz="1219002">
              <a:buClr>
                <a:srgbClr val="E42313"/>
              </a:buClr>
              <a:buFont typeface="Arial" panose="020B0604020202020204" pitchFamily="34" charset="0"/>
              <a:buChar char="•"/>
              <a:defRPr/>
            </a:pPr>
            <a:r>
              <a:rPr lang="en-US" sz="1200" dirty="0">
                <a:solidFill>
                  <a:srgbClr val="501B4A"/>
                </a:solidFill>
                <a:latin typeface="Constantia" panose="02030602050306030303" pitchFamily="18" charset="0"/>
              </a:rPr>
              <a:t>to Radiologist (Image consistency and Quality)</a:t>
            </a:r>
          </a:p>
        </p:txBody>
      </p:sp>
      <p:cxnSp>
        <p:nvCxnSpPr>
          <p:cNvPr id="21" name="Rechte verbindingslijn 20">
            <a:extLst>
              <a:ext uri="{FF2B5EF4-FFF2-40B4-BE49-F238E27FC236}">
                <a16:creationId xmlns:a16="http://schemas.microsoft.com/office/drawing/2014/main" id="{07835356-FE45-36EF-F796-79295AF738C1}"/>
              </a:ext>
            </a:extLst>
          </p:cNvPr>
          <p:cNvCxnSpPr/>
          <p:nvPr/>
        </p:nvCxnSpPr>
        <p:spPr>
          <a:xfrm>
            <a:off x="2792069" y="2383300"/>
            <a:ext cx="5611204" cy="0"/>
          </a:xfrm>
          <a:prstGeom prst="line">
            <a:avLst/>
          </a:prstGeom>
          <a:ln w="6350">
            <a:solidFill>
              <a:srgbClr val="501B4A"/>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DD4A198-3CEA-E009-0904-8642B40F0E96}"/>
              </a:ext>
            </a:extLst>
          </p:cNvPr>
          <p:cNvCxnSpPr/>
          <p:nvPr/>
        </p:nvCxnSpPr>
        <p:spPr>
          <a:xfrm>
            <a:off x="2792069" y="3404571"/>
            <a:ext cx="5611204" cy="0"/>
          </a:xfrm>
          <a:prstGeom prst="line">
            <a:avLst/>
          </a:prstGeom>
          <a:ln w="6350">
            <a:solidFill>
              <a:srgbClr val="501B4A"/>
            </a:solidFill>
          </a:ln>
        </p:spPr>
        <p:style>
          <a:lnRef idx="1">
            <a:schemeClr val="accent1"/>
          </a:lnRef>
          <a:fillRef idx="0">
            <a:schemeClr val="accent1"/>
          </a:fillRef>
          <a:effectRef idx="0">
            <a:schemeClr val="accent1"/>
          </a:effectRef>
          <a:fontRef idx="minor">
            <a:schemeClr val="tx1"/>
          </a:fontRef>
        </p:style>
      </p:cxnSp>
      <p:sp>
        <p:nvSpPr>
          <p:cNvPr id="23" name="Rechthoek 22">
            <a:extLst>
              <a:ext uri="{FF2B5EF4-FFF2-40B4-BE49-F238E27FC236}">
                <a16:creationId xmlns:a16="http://schemas.microsoft.com/office/drawing/2014/main" id="{1611D31D-095C-59C4-C92F-17A7D8667AFE}"/>
              </a:ext>
            </a:extLst>
          </p:cNvPr>
          <p:cNvSpPr/>
          <p:nvPr/>
        </p:nvSpPr>
        <p:spPr>
          <a:xfrm>
            <a:off x="457736" y="1778508"/>
            <a:ext cx="1832209" cy="18322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pic>
        <p:nvPicPr>
          <p:cNvPr id="7" name="Afbeelding 6" descr="Afbeelding met pijl&#10;&#10;Automatisch gegenereerde beschrijving">
            <a:extLst>
              <a:ext uri="{FF2B5EF4-FFF2-40B4-BE49-F238E27FC236}">
                <a16:creationId xmlns:a16="http://schemas.microsoft.com/office/drawing/2014/main" id="{C33636E7-1617-5CC3-21BB-4D447D682761}"/>
              </a:ext>
            </a:extLst>
          </p:cNvPr>
          <p:cNvPicPr>
            <a:picLocks noChangeAspect="1"/>
          </p:cNvPicPr>
          <p:nvPr/>
        </p:nvPicPr>
        <p:blipFill>
          <a:blip r:embed="rId2"/>
          <a:stretch>
            <a:fillRect/>
          </a:stretch>
        </p:blipFill>
        <p:spPr>
          <a:xfrm>
            <a:off x="6972583" y="335"/>
            <a:ext cx="2171417" cy="1095232"/>
          </a:xfrm>
          <a:prstGeom prst="rect">
            <a:avLst/>
          </a:prstGeom>
        </p:spPr>
      </p:pic>
    </p:spTree>
    <p:extLst>
      <p:ext uri="{BB962C8B-B14F-4D97-AF65-F5344CB8AC3E}">
        <p14:creationId xmlns:p14="http://schemas.microsoft.com/office/powerpoint/2010/main" val="290410360"/>
      </p:ext>
    </p:extLst>
  </p:cSld>
  <p:clrMapOvr>
    <a:masterClrMapping/>
  </p:clrMapOvr>
</p:sld>
</file>

<file path=ppt/theme/theme1.xml><?xml version="1.0" encoding="utf-8"?>
<a:theme xmlns:a="http://schemas.openxmlformats.org/drawingml/2006/main" name="Cover 1">
  <a:themeElements>
    <a:clrScheme name="Agfa RS">
      <a:dk1>
        <a:srgbClr val="49134C"/>
      </a:dk1>
      <a:lt1>
        <a:srgbClr val="ED3024"/>
      </a:lt1>
      <a:dk2>
        <a:srgbClr val="FFFFFF"/>
      </a:dk2>
      <a:lt2>
        <a:srgbClr val="F0E9DA"/>
      </a:lt2>
      <a:accent1>
        <a:srgbClr val="079CCB"/>
      </a:accent1>
      <a:accent2>
        <a:srgbClr val="A32622"/>
      </a:accent2>
      <a:accent3>
        <a:srgbClr val="FAA61A"/>
      </a:accent3>
      <a:accent4>
        <a:srgbClr val="D1CCCF"/>
      </a:accent4>
      <a:accent5>
        <a:srgbClr val="3F59A8"/>
      </a:accent5>
      <a:accent6>
        <a:srgbClr val="937DBA"/>
      </a:accent6>
      <a:hlink>
        <a:srgbClr val="ED3024"/>
      </a:hlink>
      <a:folHlink>
        <a:srgbClr val="88CF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s">
  <a:themeElements>
    <a:clrScheme name="AGFA RS">
      <a:dk1>
        <a:srgbClr val="49134C"/>
      </a:dk1>
      <a:lt1>
        <a:srgbClr val="ED3024"/>
      </a:lt1>
      <a:dk2>
        <a:srgbClr val="FFFFFF"/>
      </a:dk2>
      <a:lt2>
        <a:srgbClr val="F0E9DA"/>
      </a:lt2>
      <a:accent1>
        <a:srgbClr val="079CCB"/>
      </a:accent1>
      <a:accent2>
        <a:srgbClr val="A32622"/>
      </a:accent2>
      <a:accent3>
        <a:srgbClr val="FAA61A"/>
      </a:accent3>
      <a:accent4>
        <a:srgbClr val="D1CCCF"/>
      </a:accent4>
      <a:accent5>
        <a:srgbClr val="3F59A8"/>
      </a:accent5>
      <a:accent6>
        <a:srgbClr val="937DBA"/>
      </a:accent6>
      <a:hlink>
        <a:srgbClr val="EE3024"/>
      </a:hlink>
      <a:folHlink>
        <a:srgbClr val="88CF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ver 1">
  <a:themeElements>
    <a:clrScheme name="Aangepast 18">
      <a:dk1>
        <a:srgbClr val="49134C"/>
      </a:dk1>
      <a:lt1>
        <a:srgbClr val="ED3024"/>
      </a:lt1>
      <a:dk2>
        <a:srgbClr val="FFFFFF"/>
      </a:dk2>
      <a:lt2>
        <a:srgbClr val="F0E9DA"/>
      </a:lt2>
      <a:accent1>
        <a:srgbClr val="079CCB"/>
      </a:accent1>
      <a:accent2>
        <a:srgbClr val="A32622"/>
      </a:accent2>
      <a:accent3>
        <a:srgbClr val="FAA61A"/>
      </a:accent3>
      <a:accent4>
        <a:srgbClr val="D1CCCF"/>
      </a:accent4>
      <a:accent5>
        <a:srgbClr val="3F59A8"/>
      </a:accent5>
      <a:accent6>
        <a:srgbClr val="937DBA"/>
      </a:accent6>
      <a:hlink>
        <a:srgbClr val="ED3024"/>
      </a:hlink>
      <a:folHlink>
        <a:srgbClr val="88CF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688</Words>
  <Application>Microsoft Macintosh PowerPoint</Application>
  <PresentationFormat>Diavoorstelling (16:9)</PresentationFormat>
  <Paragraphs>132</Paragraphs>
  <Slides>11</Slides>
  <Notes>0</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11</vt:i4>
      </vt:variant>
    </vt:vector>
  </HeadingPairs>
  <TitlesOfParts>
    <vt:vector size="20" baseType="lpstr">
      <vt:lpstr>Agfa Logos</vt:lpstr>
      <vt:lpstr>Arial</vt:lpstr>
      <vt:lpstr>Calibri</vt:lpstr>
      <vt:lpstr>Calibri Light</vt:lpstr>
      <vt:lpstr>Constantia</vt:lpstr>
      <vt:lpstr>Helvetica</vt:lpstr>
      <vt:lpstr>Cover 1</vt:lpstr>
      <vt:lpstr>Pages</vt:lpstr>
      <vt:lpstr>1_Cover 1</vt:lpstr>
      <vt:lpstr>Some minimum guidelines  </vt:lpstr>
      <vt:lpstr>Example pages</vt:lpstr>
      <vt:lpstr>PowerPoint-presentatie</vt:lpstr>
      <vt:lpstr>Radiology Solutions</vt:lpstr>
      <vt:lpstr>Who is Agfa today : Our Footprint Facts &amp; Figures enabling to generate 2 Mio Musica Images a day.</vt:lpstr>
      <vt:lpstr>Healthcare trends shape the challenges  X-ray needs to address in its transformation.</vt:lpstr>
      <vt:lpstr>PowerPoint-presentatie</vt:lpstr>
      <vt:lpstr>Our strategy: a unique approach to Radiography  in 4 key perspectives </vt:lpstr>
      <vt:lpstr>Strategic Choice 1: Expanding Gold Standard image in Differentiated portfolio</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De Cuyper</dc:creator>
  <cp:lastModifiedBy>Hans De Cuyper</cp:lastModifiedBy>
  <cp:revision>81</cp:revision>
  <dcterms:created xsi:type="dcterms:W3CDTF">2022-10-18T13:05:38Z</dcterms:created>
  <dcterms:modified xsi:type="dcterms:W3CDTF">2023-03-09T07:55:12Z</dcterms:modified>
</cp:coreProperties>
</file>